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3FE921-9648-42B3-A1DB-1EA9C8487AEB}" type="datetimeFigureOut">
              <a:rPr lang="da-DK" smtClean="0"/>
              <a:t>25-05-2023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EDDB2F-6807-4067-B02C-EB81A37507B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2235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Brainstorm i grupper</a:t>
            </a:r>
          </a:p>
          <a:p>
            <a:r>
              <a:rPr lang="da-DK" dirty="0" smtClean="0"/>
              <a:t>Nævn en ad gangen</a:t>
            </a:r>
          </a:p>
          <a:p>
            <a:r>
              <a:rPr lang="da-DK" dirty="0" smtClean="0"/>
              <a:t>Skriv på FO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EDDB2F-6807-4067-B02C-EB81A37507BB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351032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Brainstorm i grupper</a:t>
            </a:r>
          </a:p>
          <a:p>
            <a:r>
              <a:rPr lang="da-DK" dirty="0" smtClean="0"/>
              <a:t>Nævn en ad gangen</a:t>
            </a:r>
          </a:p>
          <a:p>
            <a:r>
              <a:rPr lang="da-DK" dirty="0" smtClean="0"/>
              <a:t>Skriv på FO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5EDDB2F-6807-4067-B02C-EB81A37507BB}" type="slidenum">
              <a:rPr kumimoji="0" lang="da-DK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da-DK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0522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C0767-6323-4D7D-AA14-E27D9314C808}" type="datetimeFigureOut">
              <a:rPr lang="da-DK" smtClean="0"/>
              <a:t>25-05-2023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8C2A7-2DD0-42D5-92BE-345EE971A92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26639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C0767-6323-4D7D-AA14-E27D9314C808}" type="datetimeFigureOut">
              <a:rPr lang="da-DK" smtClean="0"/>
              <a:t>25-05-2023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8C2A7-2DD0-42D5-92BE-345EE971A92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95904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C0767-6323-4D7D-AA14-E27D9314C808}" type="datetimeFigureOut">
              <a:rPr lang="da-DK" smtClean="0"/>
              <a:t>25-05-2023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8C2A7-2DD0-42D5-92BE-345EE971A92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13797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C0767-6323-4D7D-AA14-E27D9314C808}" type="datetimeFigureOut">
              <a:rPr lang="da-DK" smtClean="0"/>
              <a:t>25-05-2023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8C2A7-2DD0-42D5-92BE-345EE971A92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07297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C0767-6323-4D7D-AA14-E27D9314C808}" type="datetimeFigureOut">
              <a:rPr lang="da-DK" smtClean="0"/>
              <a:t>25-05-2023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8C2A7-2DD0-42D5-92BE-345EE971A92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32542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C0767-6323-4D7D-AA14-E27D9314C808}" type="datetimeFigureOut">
              <a:rPr lang="da-DK" smtClean="0"/>
              <a:t>25-05-2023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8C2A7-2DD0-42D5-92BE-345EE971A92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57318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C0767-6323-4D7D-AA14-E27D9314C808}" type="datetimeFigureOut">
              <a:rPr lang="da-DK" smtClean="0"/>
              <a:t>25-05-2023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8C2A7-2DD0-42D5-92BE-345EE971A92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55442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C0767-6323-4D7D-AA14-E27D9314C808}" type="datetimeFigureOut">
              <a:rPr lang="da-DK" smtClean="0"/>
              <a:t>25-05-2023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8C2A7-2DD0-42D5-92BE-345EE971A92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67589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C0767-6323-4D7D-AA14-E27D9314C808}" type="datetimeFigureOut">
              <a:rPr lang="da-DK" smtClean="0"/>
              <a:t>25-05-2023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8C2A7-2DD0-42D5-92BE-345EE971A92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92403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C0767-6323-4D7D-AA14-E27D9314C808}" type="datetimeFigureOut">
              <a:rPr lang="da-DK" smtClean="0"/>
              <a:t>25-05-2023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8C2A7-2DD0-42D5-92BE-345EE971A92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07600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C0767-6323-4D7D-AA14-E27D9314C808}" type="datetimeFigureOut">
              <a:rPr lang="da-DK" smtClean="0"/>
              <a:t>25-05-2023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8C2A7-2DD0-42D5-92BE-345EE971A92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1352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C0767-6323-4D7D-AA14-E27D9314C808}" type="datetimeFigureOut">
              <a:rPr lang="da-DK" smtClean="0"/>
              <a:t>25-05-2023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A8C2A7-2DD0-42D5-92BE-345EE971A92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00996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09566"/>
          </a:xfrm>
        </p:spPr>
        <p:txBody>
          <a:bodyPr>
            <a:normAutofit/>
          </a:bodyPr>
          <a:lstStyle/>
          <a:p>
            <a:pPr algn="ctr"/>
            <a:r>
              <a:rPr lang="da-DK" sz="9600" dirty="0" smtClean="0"/>
              <a:t>Mentors rolle…</a:t>
            </a:r>
            <a:endParaRPr lang="da-DK" sz="9600" dirty="0"/>
          </a:p>
        </p:txBody>
      </p:sp>
      <p:pic>
        <p:nvPicPr>
          <p:cNvPr id="3" name="Picture 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0422" y="365126"/>
            <a:ext cx="4405146" cy="572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9498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5055" y="1499645"/>
            <a:ext cx="1875127" cy="1875127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14873" y="3178500"/>
            <a:ext cx="2133600" cy="21336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/>
          <a:lstStyle/>
          <a:p>
            <a:pPr algn="ctr"/>
            <a:r>
              <a:rPr lang="da-DK" dirty="0" smtClean="0"/>
              <a:t>Hvad er Mentors forskellige roller?</a:t>
            </a:r>
            <a:endParaRPr lang="da-DK" dirty="0"/>
          </a:p>
        </p:txBody>
      </p:sp>
      <p:pic>
        <p:nvPicPr>
          <p:cNvPr id="3" name="Billed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31455" y="524164"/>
            <a:ext cx="2133600" cy="2133600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03878" y="3706019"/>
            <a:ext cx="1810472" cy="1810472"/>
          </a:xfrm>
          <a:prstGeom prst="rect">
            <a:avLst/>
          </a:prstGeom>
        </p:spPr>
      </p:pic>
      <p:pic>
        <p:nvPicPr>
          <p:cNvPr id="7" name="Billed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36449" y="3775507"/>
            <a:ext cx="1885950" cy="2428875"/>
          </a:xfrm>
          <a:prstGeom prst="rect">
            <a:avLst/>
          </a:prstGeom>
        </p:spPr>
      </p:pic>
      <p:pic>
        <p:nvPicPr>
          <p:cNvPr id="9" name="Billed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944100" y="524164"/>
            <a:ext cx="2247900" cy="2028825"/>
          </a:xfrm>
          <a:prstGeom prst="rect">
            <a:avLst/>
          </a:prstGeom>
        </p:spPr>
      </p:pic>
      <p:pic>
        <p:nvPicPr>
          <p:cNvPr id="4" name="Billed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209973" y="1337992"/>
            <a:ext cx="1866900" cy="1866900"/>
          </a:xfrm>
          <a:prstGeom prst="rect">
            <a:avLst/>
          </a:prstGeom>
        </p:spPr>
      </p:pic>
      <p:pic>
        <p:nvPicPr>
          <p:cNvPr id="10" name="Billede 9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428778" y="4756098"/>
            <a:ext cx="1847850" cy="2466975"/>
          </a:xfrm>
          <a:prstGeom prst="rect">
            <a:avLst/>
          </a:prstGeom>
        </p:spPr>
      </p:pic>
      <p:pic>
        <p:nvPicPr>
          <p:cNvPr id="11" name="Billede 10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654964" y="524164"/>
            <a:ext cx="2143125" cy="2143125"/>
          </a:xfrm>
          <a:prstGeom prst="rect">
            <a:avLst/>
          </a:prstGeom>
        </p:spPr>
      </p:pic>
      <p:pic>
        <p:nvPicPr>
          <p:cNvPr id="13" name="Billede 1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572077" y="4876509"/>
            <a:ext cx="2143125" cy="2143125"/>
          </a:xfrm>
          <a:prstGeom prst="rect">
            <a:avLst/>
          </a:prstGeom>
        </p:spPr>
      </p:pic>
      <p:pic>
        <p:nvPicPr>
          <p:cNvPr id="12" name="Billede 11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809712" y="3613726"/>
            <a:ext cx="2133600" cy="1524000"/>
          </a:xfrm>
          <a:prstGeom prst="rect">
            <a:avLst/>
          </a:prstGeom>
        </p:spPr>
      </p:pic>
      <p:pic>
        <p:nvPicPr>
          <p:cNvPr id="14" name="Picture 2" descr="logo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0422" y="365126"/>
            <a:ext cx="4405146" cy="572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453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02855" y="138545"/>
            <a:ext cx="10515600" cy="794328"/>
          </a:xfrm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da-DK" dirty="0" smtClean="0"/>
              <a:t>Mentors </a:t>
            </a:r>
            <a:r>
              <a:rPr lang="da-DK" dirty="0" smtClean="0"/>
              <a:t>roller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932872"/>
            <a:ext cx="10515600" cy="5925127"/>
          </a:xfrm>
        </p:spPr>
        <p:txBody>
          <a:bodyPr>
            <a:normAutofit/>
          </a:bodyPr>
          <a:lstStyle/>
          <a:p>
            <a:r>
              <a:rPr lang="da-DK" dirty="0" smtClean="0"/>
              <a:t>Administrator</a:t>
            </a:r>
          </a:p>
          <a:p>
            <a:r>
              <a:rPr lang="da-DK" dirty="0" smtClean="0"/>
              <a:t>Instruktør </a:t>
            </a:r>
          </a:p>
          <a:p>
            <a:r>
              <a:rPr lang="da-DK" dirty="0" smtClean="0"/>
              <a:t>Coach</a:t>
            </a:r>
          </a:p>
          <a:p>
            <a:r>
              <a:rPr lang="da-DK" dirty="0" smtClean="0"/>
              <a:t>Kontrollør</a:t>
            </a:r>
          </a:p>
          <a:p>
            <a:r>
              <a:rPr lang="da-DK" dirty="0" smtClean="0"/>
              <a:t>Evaluering</a:t>
            </a:r>
          </a:p>
          <a:p>
            <a:r>
              <a:rPr lang="da-DK" dirty="0" smtClean="0"/>
              <a:t>Forbindelsesled til kontaktlærer på skolen, kolleger og ledelse</a:t>
            </a:r>
          </a:p>
          <a:p>
            <a:r>
              <a:rPr lang="da-DK" dirty="0" smtClean="0"/>
              <a:t>Sidemandsoplæring</a:t>
            </a:r>
          </a:p>
          <a:p>
            <a:r>
              <a:rPr lang="da-DK" dirty="0" smtClean="0"/>
              <a:t>Kulturbærer</a:t>
            </a:r>
          </a:p>
          <a:p>
            <a:r>
              <a:rPr lang="da-DK" dirty="0" smtClean="0"/>
              <a:t>Far-rollen</a:t>
            </a:r>
          </a:p>
          <a:p>
            <a:r>
              <a:rPr lang="da-DK" dirty="0" smtClean="0"/>
              <a:t>Observatør</a:t>
            </a:r>
          </a:p>
          <a:p>
            <a:r>
              <a:rPr lang="da-DK" dirty="0" smtClean="0"/>
              <a:t>Sparringspartner</a:t>
            </a:r>
          </a:p>
          <a:p>
            <a:endParaRPr lang="da-DK" dirty="0" smtClean="0"/>
          </a:p>
          <a:p>
            <a:endParaRPr lang="da-DK" dirty="0"/>
          </a:p>
        </p:txBody>
      </p:sp>
      <p:pic>
        <p:nvPicPr>
          <p:cNvPr id="5" name="Picture 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3477" y="5998996"/>
            <a:ext cx="4405146" cy="572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3653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09566"/>
          </a:xfrm>
        </p:spPr>
        <p:txBody>
          <a:bodyPr>
            <a:normAutofit/>
          </a:bodyPr>
          <a:lstStyle/>
          <a:p>
            <a:pPr algn="ctr"/>
            <a:r>
              <a:rPr lang="da-DK" sz="9600" dirty="0" smtClean="0"/>
              <a:t>Mentors opgaver…</a:t>
            </a:r>
            <a:endParaRPr lang="da-DK" sz="9600" dirty="0"/>
          </a:p>
        </p:txBody>
      </p:sp>
      <p:pic>
        <p:nvPicPr>
          <p:cNvPr id="3" name="Picture 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0422" y="365126"/>
            <a:ext cx="4405146" cy="572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4712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5055" y="1499645"/>
            <a:ext cx="1875127" cy="1875127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14873" y="3178500"/>
            <a:ext cx="2133600" cy="21336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/>
          <a:lstStyle/>
          <a:p>
            <a:pPr algn="ctr"/>
            <a:r>
              <a:rPr lang="da-DK" dirty="0" smtClean="0"/>
              <a:t>Hvad er Mentors opgaver?</a:t>
            </a:r>
            <a:endParaRPr lang="da-DK" dirty="0"/>
          </a:p>
        </p:txBody>
      </p:sp>
      <p:pic>
        <p:nvPicPr>
          <p:cNvPr id="3" name="Billed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31455" y="524164"/>
            <a:ext cx="2133600" cy="2133600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03878" y="3706019"/>
            <a:ext cx="1810472" cy="1810472"/>
          </a:xfrm>
          <a:prstGeom prst="rect">
            <a:avLst/>
          </a:prstGeom>
        </p:spPr>
      </p:pic>
      <p:pic>
        <p:nvPicPr>
          <p:cNvPr id="7" name="Billed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36449" y="3775507"/>
            <a:ext cx="1885950" cy="2428875"/>
          </a:xfrm>
          <a:prstGeom prst="rect">
            <a:avLst/>
          </a:prstGeom>
        </p:spPr>
      </p:pic>
      <p:pic>
        <p:nvPicPr>
          <p:cNvPr id="9" name="Billed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827203" y="638464"/>
            <a:ext cx="2247900" cy="2028825"/>
          </a:xfrm>
          <a:prstGeom prst="rect">
            <a:avLst/>
          </a:prstGeom>
        </p:spPr>
      </p:pic>
      <p:pic>
        <p:nvPicPr>
          <p:cNvPr id="4" name="Billed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209973" y="1337992"/>
            <a:ext cx="1866900" cy="1866900"/>
          </a:xfrm>
          <a:prstGeom prst="rect">
            <a:avLst/>
          </a:prstGeom>
        </p:spPr>
      </p:pic>
      <p:pic>
        <p:nvPicPr>
          <p:cNvPr id="10" name="Billede 9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428778" y="4756098"/>
            <a:ext cx="1847850" cy="2466975"/>
          </a:xfrm>
          <a:prstGeom prst="rect">
            <a:avLst/>
          </a:prstGeom>
        </p:spPr>
      </p:pic>
      <p:pic>
        <p:nvPicPr>
          <p:cNvPr id="11" name="Billede 10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654964" y="524164"/>
            <a:ext cx="2143125" cy="2143125"/>
          </a:xfrm>
          <a:prstGeom prst="rect">
            <a:avLst/>
          </a:prstGeom>
        </p:spPr>
      </p:pic>
      <p:pic>
        <p:nvPicPr>
          <p:cNvPr id="13" name="Billede 1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572077" y="4876509"/>
            <a:ext cx="2143125" cy="2143125"/>
          </a:xfrm>
          <a:prstGeom prst="rect">
            <a:avLst/>
          </a:prstGeom>
        </p:spPr>
      </p:pic>
      <p:pic>
        <p:nvPicPr>
          <p:cNvPr id="12" name="Billede 11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809712" y="3613726"/>
            <a:ext cx="2133600" cy="1524000"/>
          </a:xfrm>
          <a:prstGeom prst="rect">
            <a:avLst/>
          </a:prstGeom>
        </p:spPr>
      </p:pic>
      <p:pic>
        <p:nvPicPr>
          <p:cNvPr id="14" name="Picture 2" descr="logo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0422" y="365126"/>
            <a:ext cx="4405146" cy="572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10312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6624E3CD10854468FCCE94CAABFFAEB" ma:contentTypeVersion="17" ma:contentTypeDescription="Opret et nyt dokument." ma:contentTypeScope="" ma:versionID="7513db21cb739c5e31dc7bf35aa4566a">
  <xsd:schema xmlns:xsd="http://www.w3.org/2001/XMLSchema" xmlns:xs="http://www.w3.org/2001/XMLSchema" xmlns:p="http://schemas.microsoft.com/office/2006/metadata/properties" xmlns:ns2="e5a614a0-e390-4758-987e-00508b2d8f32" xmlns:ns3="8e01ca8f-5ef1-4f69-bef7-0923966b1c21" targetNamespace="http://schemas.microsoft.com/office/2006/metadata/properties" ma:root="true" ma:fieldsID="87d36121a0a57e8caa824ad18ea8c0b2" ns2:_="" ns3:_="">
    <xsd:import namespace="e5a614a0-e390-4758-987e-00508b2d8f32"/>
    <xsd:import namespace="8e01ca8f-5ef1-4f69-bef7-0923966b1c2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Dato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a614a0-e390-4758-987e-00508b2d8f3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Dato" ma:index="12" nillable="true" ma:displayName="Dato" ma:format="DateOnly" ma:internalName="Dato">
      <xsd:simpleType>
        <xsd:restriction base="dms:DateTime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4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ledmærker" ma:readOnly="false" ma:fieldId="{5cf76f15-5ced-4ddc-b409-7134ff3c332f}" ma:taxonomyMulti="true" ma:sspId="78d8fed3-eade-4d2d-8e51-d1e1973cc8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01ca8f-5ef1-4f69-bef7-0923966b1c21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022ef22a-6204-49a6-8902-6181c02549c8}" ma:internalName="TaxCatchAll" ma:showField="CatchAllData" ma:web="8e01ca8f-5ef1-4f69-bef7-0923966b1c2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04D5C52-D97D-4532-993B-A74AED7837A2}"/>
</file>

<file path=customXml/itemProps2.xml><?xml version="1.0" encoding="utf-8"?>
<ds:datastoreItem xmlns:ds="http://schemas.openxmlformats.org/officeDocument/2006/customXml" ds:itemID="{26363B0B-3DA4-447D-A307-6D04CDA4E73B}"/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60</Words>
  <Application>Microsoft Office PowerPoint</Application>
  <PresentationFormat>Widescreen</PresentationFormat>
  <Paragraphs>24</Paragraphs>
  <Slides>5</Slides>
  <Notes>2</Notes>
  <HiddenSlides>1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Office-tema</vt:lpstr>
      <vt:lpstr>Mentors rolle…</vt:lpstr>
      <vt:lpstr>Hvad er Mentors forskellige roller?</vt:lpstr>
      <vt:lpstr>Mentors roller</vt:lpstr>
      <vt:lpstr>Mentors opgaver…</vt:lpstr>
      <vt:lpstr>Hvad er Mentors opgaver?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Rollen som Mentor</dc:title>
  <dc:creator>Jette Grundahl Lindskov</dc:creator>
  <cp:lastModifiedBy>Jette Grundahl Lindskov</cp:lastModifiedBy>
  <cp:revision>10</cp:revision>
  <dcterms:created xsi:type="dcterms:W3CDTF">2017-09-20T11:31:02Z</dcterms:created>
  <dcterms:modified xsi:type="dcterms:W3CDTF">2023-05-25T07:37:25Z</dcterms:modified>
</cp:coreProperties>
</file>