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65" r:id="rId5"/>
    <p:sldId id="266" r:id="rId6"/>
    <p:sldId id="269" r:id="rId7"/>
    <p:sldId id="264" r:id="rId8"/>
    <p:sldId id="268" r:id="rId9"/>
    <p:sldId id="260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E53"/>
    <a:srgbClr val="FFDA3F"/>
    <a:srgbClr val="FFCC00"/>
    <a:srgbClr val="F9F9F9"/>
    <a:srgbClr val="F5F5F5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77" y="60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86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40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2867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6865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0127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75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43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902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877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67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3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A1AD-AE93-4102-AFC8-0FD89AF08EE6}" type="datetimeFigureOut">
              <a:rPr lang="da-DK" smtClean="0"/>
              <a:t>20-09-2023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627F-4949-4058-8603-2C67877D046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283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b="8019"/>
          <a:stretch/>
        </p:blipFill>
        <p:spPr>
          <a:xfrm>
            <a:off x="442546" y="1"/>
            <a:ext cx="11306908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4169" y="2053248"/>
            <a:ext cx="5263662" cy="1325563"/>
          </a:xfrm>
        </p:spPr>
        <p:txBody>
          <a:bodyPr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Stress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52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b="8019"/>
          <a:stretch/>
        </p:blipFill>
        <p:spPr>
          <a:xfrm>
            <a:off x="442546" y="1"/>
            <a:ext cx="11306908" cy="6858000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4169" y="2053248"/>
            <a:ext cx="5263662" cy="1325563"/>
          </a:xfrm>
        </p:spPr>
        <p:txBody>
          <a:bodyPr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Stress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  <p:sp>
        <p:nvSpPr>
          <p:cNvPr id="6" name="Rektangel 5"/>
          <p:cNvSpPr/>
          <p:nvPr/>
        </p:nvSpPr>
        <p:spPr>
          <a:xfrm>
            <a:off x="847779" y="841426"/>
            <a:ext cx="2132875" cy="1357488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Opgave i små grupper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Ligebenet trekant 6"/>
          <p:cNvSpPr/>
          <p:nvPr/>
        </p:nvSpPr>
        <p:spPr>
          <a:xfrm>
            <a:off x="7444077" y="2716029"/>
            <a:ext cx="4541716" cy="3767024"/>
          </a:xfrm>
          <a:prstGeom prst="triangle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Hvad er stress?</a:t>
            </a:r>
            <a:endParaRPr kumimoji="0" lang="da-DK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366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ærbillede af en stabel bøger">
            <a:extLst>
              <a:ext uri="{FF2B5EF4-FFF2-40B4-BE49-F238E27FC236}">
                <a16:creationId xmlns:a16="http://schemas.microsoft.com/office/drawing/2014/main" id="{35B17C92-4AC3-71A8-EB07-089DA1639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0"/>
          <a:stretch/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17A6DAA5-94E8-9726-CF9B-3B4296E976EB}"/>
              </a:ext>
            </a:extLst>
          </p:cNvPr>
          <p:cNvSpPr txBox="1">
            <a:spLocks/>
          </p:cNvSpPr>
          <p:nvPr/>
        </p:nvSpPr>
        <p:spPr>
          <a:xfrm>
            <a:off x="1190925" y="901102"/>
            <a:ext cx="3581372" cy="1801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 litteraturen opfattes stress som tre elementer</a:t>
            </a: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CB7B6633-AA60-C251-8543-409881CA1F6B}"/>
              </a:ext>
            </a:extLst>
          </p:cNvPr>
          <p:cNvSpPr txBox="1">
            <a:spLocks/>
          </p:cNvSpPr>
          <p:nvPr/>
        </p:nvSpPr>
        <p:spPr>
          <a:xfrm>
            <a:off x="1190926" y="2702235"/>
            <a:ext cx="3581371" cy="36389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Faktorer i omgivelserne der påvirker mennesket (stressorer).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Samspillet mellem omgivelserne og mennesket (også kaldet oplevet stress).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Menneskets fysiologiske, psykologiske og adfærdsmæssige reaktioner på belastning (også kaldet stressreaktion).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a-DK" sz="17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da-DK" sz="17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a-DK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Kilde:https:sst.dkSundhedsstyrelsen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lede 6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69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b="7783"/>
          <a:stretch/>
        </p:blipFill>
        <p:spPr>
          <a:xfrm>
            <a:off x="442546" y="0"/>
            <a:ext cx="11306908" cy="6875585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4169" y="2053248"/>
            <a:ext cx="5263662" cy="1325563"/>
          </a:xfrm>
        </p:spPr>
        <p:txBody>
          <a:bodyPr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Stressorer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94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b="7783"/>
          <a:stretch/>
        </p:blipFill>
        <p:spPr>
          <a:xfrm>
            <a:off x="442546" y="0"/>
            <a:ext cx="11306908" cy="6875585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4169" y="2053248"/>
            <a:ext cx="5263662" cy="1325563"/>
          </a:xfrm>
        </p:spPr>
        <p:txBody>
          <a:bodyPr/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Stressorer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  <p:sp>
        <p:nvSpPr>
          <p:cNvPr id="6" name="Rektangel 5"/>
          <p:cNvSpPr/>
          <p:nvPr/>
        </p:nvSpPr>
        <p:spPr>
          <a:xfrm>
            <a:off x="847779" y="841426"/>
            <a:ext cx="2132875" cy="1357488"/>
          </a:xfrm>
          <a:prstGeom prst="rect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Opgave i små grupper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Eksplosion 2 6"/>
          <p:cNvSpPr/>
          <p:nvPr/>
        </p:nvSpPr>
        <p:spPr>
          <a:xfrm>
            <a:off x="7196504" y="2716029"/>
            <a:ext cx="4552950" cy="3962400"/>
          </a:xfrm>
          <a:prstGeom prst="irregularSeal2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Nævn mindst 5 stressorer.</a:t>
            </a:r>
            <a:endParaRPr kumimoji="0" lang="da-DK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140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Nærbillede af en stabel bøger">
            <a:extLst>
              <a:ext uri="{FF2B5EF4-FFF2-40B4-BE49-F238E27FC236}">
                <a16:creationId xmlns:a16="http://schemas.microsoft.com/office/drawing/2014/main" id="{35B17C92-4AC3-71A8-EB07-089DA1639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00"/>
          <a:stretch/>
        </p:blipFill>
        <p:spPr>
          <a:xfrm>
            <a:off x="1" y="0"/>
            <a:ext cx="12192000" cy="6857999"/>
          </a:xfrm>
          <a:prstGeom prst="rect">
            <a:avLst/>
          </a:prstGeom>
        </p:spPr>
      </p:pic>
      <p:sp>
        <p:nvSpPr>
          <p:cNvPr id="5" name="Titel 1">
            <a:extLst>
              <a:ext uri="{FF2B5EF4-FFF2-40B4-BE49-F238E27FC236}">
                <a16:creationId xmlns:a16="http://schemas.microsoft.com/office/drawing/2014/main" id="{17A6DAA5-94E8-9726-CF9B-3B4296E976EB}"/>
              </a:ext>
            </a:extLst>
          </p:cNvPr>
          <p:cNvSpPr txBox="1">
            <a:spLocks/>
          </p:cNvSpPr>
          <p:nvPr/>
        </p:nvSpPr>
        <p:spPr>
          <a:xfrm>
            <a:off x="1190925" y="901102"/>
            <a:ext cx="3581372" cy="1801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 litteraturen opfattes stress som tre elementer</a:t>
            </a:r>
            <a:endParaRPr kumimoji="0" lang="da-DK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6" name="Pladsholder til indhold 2">
            <a:extLst>
              <a:ext uri="{FF2B5EF4-FFF2-40B4-BE49-F238E27FC236}">
                <a16:creationId xmlns:a16="http://schemas.microsoft.com/office/drawing/2014/main" id="{CB7B6633-AA60-C251-8543-409881CA1F6B}"/>
              </a:ext>
            </a:extLst>
          </p:cNvPr>
          <p:cNvSpPr txBox="1">
            <a:spLocks/>
          </p:cNvSpPr>
          <p:nvPr/>
        </p:nvSpPr>
        <p:spPr>
          <a:xfrm>
            <a:off x="1190926" y="2702235"/>
            <a:ext cx="3581371" cy="36389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Faktorer i omgivelserne der påvirker mennesket (stressorer).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Samspillet mellem omgivelserne og mennesket (også kaldet oplevet stress).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Menneskets fysiologiske, psykologiske og adfærdsmæssige reaktioner på belastning (også kaldet stressreaktion).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a-DK" sz="1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a-DK" sz="1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da-DK" sz="9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Kilde:https:sst.dkSundhedsstyrelsen</a:t>
            </a:r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lede 6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5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b="7783"/>
          <a:stretch/>
        </p:blipFill>
        <p:spPr>
          <a:xfrm>
            <a:off x="442546" y="0"/>
            <a:ext cx="11306908" cy="6875585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4169" y="2053248"/>
            <a:ext cx="5263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Stress reaktioner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847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 rotWithShape="1">
          <a:blip r:embed="rId2"/>
          <a:srcRect b="7783"/>
          <a:stretch/>
        </p:blipFill>
        <p:spPr>
          <a:xfrm>
            <a:off x="442546" y="0"/>
            <a:ext cx="11306908" cy="6875585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464169" y="2053248"/>
            <a:ext cx="52636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da-DK" sz="6000" dirty="0" smtClean="0">
                <a:solidFill>
                  <a:schemeClr val="bg1"/>
                </a:solidFill>
              </a:rPr>
              <a:t>Stress reaktioner</a:t>
            </a:r>
            <a:r>
              <a:rPr lang="da-DK" dirty="0" smtClean="0"/>
              <a:t> </a:t>
            </a:r>
            <a:endParaRPr lang="da-DK" dirty="0"/>
          </a:p>
        </p:txBody>
      </p:sp>
      <p:pic>
        <p:nvPicPr>
          <p:cNvPr id="5" name="Billede 4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  <p:sp>
        <p:nvSpPr>
          <p:cNvPr id="6" name="Rektangel 5"/>
          <p:cNvSpPr/>
          <p:nvPr/>
        </p:nvSpPr>
        <p:spPr>
          <a:xfrm>
            <a:off x="847779" y="841426"/>
            <a:ext cx="2132875" cy="1357488"/>
          </a:xfrm>
          <a:prstGeom prst="rect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Opgave i små grupper</a:t>
            </a:r>
            <a:endParaRPr kumimoji="0" lang="da-DK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Kors 6"/>
          <p:cNvSpPr/>
          <p:nvPr/>
        </p:nvSpPr>
        <p:spPr>
          <a:xfrm>
            <a:off x="7563902" y="3231636"/>
            <a:ext cx="3797576" cy="3262658"/>
          </a:xfrm>
          <a:prstGeom prst="plus">
            <a:avLst/>
          </a:prstGeom>
          <a:solidFill>
            <a:sysClr val="windowText" lastClr="0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Hvad er symptomerne på stress?</a:t>
            </a:r>
            <a:endParaRPr kumimoji="0" lang="da-DK" sz="3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8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90" y="81689"/>
            <a:ext cx="2141220" cy="277495"/>
          </a:xfrm>
          <a:prstGeom prst="rect">
            <a:avLst/>
          </a:prstGeom>
          <a:noFill/>
        </p:spPr>
      </p:pic>
      <p:pic>
        <p:nvPicPr>
          <p:cNvPr id="5" name="Picture 12" descr="Træ af menneskeligt billede">
            <a:extLst>
              <a:ext uri="{FF2B5EF4-FFF2-40B4-BE49-F238E27FC236}">
                <a16:creationId xmlns:a16="http://schemas.microsoft.com/office/drawing/2014/main" id="{A22A41F1-1E55-5F63-6624-9D4EA765C9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88" r="52961" b="-1"/>
          <a:stretch/>
        </p:blipFill>
        <p:spPr>
          <a:xfrm>
            <a:off x="20" y="10"/>
            <a:ext cx="6084257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C6F70DC8-CDE9-B56E-ED20-6D9A29915B12}"/>
              </a:ext>
            </a:extLst>
          </p:cNvPr>
          <p:cNvSpPr txBox="1">
            <a:spLocks/>
          </p:cNvSpPr>
          <p:nvPr/>
        </p:nvSpPr>
        <p:spPr>
          <a:xfrm>
            <a:off x="6400801" y="175174"/>
            <a:ext cx="5139102" cy="1807305"/>
          </a:xfrm>
          <a:prstGeom prst="rect">
            <a:avLst/>
          </a:prstGeom>
          <a:ln w="50800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1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Hvad påvirker dit humør?</a:t>
            </a:r>
            <a:endParaRPr kumimoji="0" lang="da-DK" sz="4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7" name="Pladsholder til indhold 2">
            <a:extLst>
              <a:ext uri="{FF2B5EF4-FFF2-40B4-BE49-F238E27FC236}">
                <a16:creationId xmlns:a16="http://schemas.microsoft.com/office/drawing/2014/main" id="{95813AAF-4DB4-767A-1CDD-8FBE5FC0E302}"/>
              </a:ext>
            </a:extLst>
          </p:cNvPr>
          <p:cNvSpPr txBox="1">
            <a:spLocks/>
          </p:cNvSpPr>
          <p:nvPr/>
        </p:nvSpPr>
        <p:spPr>
          <a:xfrm>
            <a:off x="6400801" y="2215662"/>
            <a:ext cx="5139102" cy="43785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DK" sz="1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 med fem ting, på dit arbejde, der kan påvirke dit humør?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da-DK" sz="1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----------------------------------------------------------------------------------------------------------------------------------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----------------------------------------------------------------------------------------------------------------------------------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----------------------------------------------------------------------------------------------------------------------------------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----------------------------------------------------------------------------------------------------------------------------------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da-DK" sz="19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----------------------------------------------------------------------------------------------------------------------------------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DK" sz="1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70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20" ma:contentTypeDescription="Opret et nyt dokument." ma:contentTypeScope="" ma:versionID="7c3ddf537af1a0519b2e07c4694c1aa8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93ae44c31d334598fdeec0aaa330e800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78d8fed3-eade-4d2d-8e51-d1e1973cc8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2ef22a-6204-49a6-8902-6181c02549c8}" ma:internalName="TaxCatchAll" ma:showField="CatchAllData" ma:web="8e01ca8f-5ef1-4f69-bef7-0923966b1c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472328-E991-4F76-914D-A86D3A38CB96}"/>
</file>

<file path=customXml/itemProps2.xml><?xml version="1.0" encoding="utf-8"?>
<ds:datastoreItem xmlns:ds="http://schemas.openxmlformats.org/officeDocument/2006/customXml" ds:itemID="{B32D2B0D-C70D-44C2-A08B-6803416AB518}"/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146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Stress </vt:lpstr>
      <vt:lpstr>Stress </vt:lpstr>
      <vt:lpstr>PowerPoint-præsentation</vt:lpstr>
      <vt:lpstr>Stressorer </vt:lpstr>
      <vt:lpstr>Stressorer </vt:lpstr>
      <vt:lpstr>PowerPoint-præsentation</vt:lpstr>
      <vt:lpstr>Stress reaktioner </vt:lpstr>
      <vt:lpstr>Stress reaktioner 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Jette Grundahl Lindskov</dc:creator>
  <cp:lastModifiedBy>Jette Grundahl Lindskov</cp:lastModifiedBy>
  <cp:revision>9</cp:revision>
  <dcterms:created xsi:type="dcterms:W3CDTF">2023-09-20T06:45:44Z</dcterms:created>
  <dcterms:modified xsi:type="dcterms:W3CDTF">2023-09-20T07:31:50Z</dcterms:modified>
</cp:coreProperties>
</file>