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6" r:id="rId2"/>
    <p:sldId id="256" r:id="rId3"/>
    <p:sldId id="257" r:id="rId4"/>
    <p:sldId id="258" r:id="rId5"/>
    <p:sldId id="259" r:id="rId6"/>
    <p:sldId id="260" r:id="rId7"/>
    <p:sldId id="323" r:id="rId8"/>
    <p:sldId id="261" r:id="rId9"/>
    <p:sldId id="262" r:id="rId10"/>
    <p:sldId id="322" r:id="rId11"/>
    <p:sldId id="263" r:id="rId12"/>
    <p:sldId id="264" r:id="rId13"/>
    <p:sldId id="265" r:id="rId14"/>
    <p:sldId id="324" r:id="rId15"/>
    <p:sldId id="325" r:id="rId16"/>
    <p:sldId id="326" r:id="rId17"/>
    <p:sldId id="346" r:id="rId18"/>
    <p:sldId id="327" r:id="rId19"/>
    <p:sldId id="328" r:id="rId20"/>
    <p:sldId id="347" r:id="rId21"/>
    <p:sldId id="329" r:id="rId22"/>
    <p:sldId id="348" r:id="rId23"/>
    <p:sldId id="330" r:id="rId24"/>
    <p:sldId id="331" r:id="rId25"/>
    <p:sldId id="332" r:id="rId26"/>
    <p:sldId id="333" r:id="rId27"/>
    <p:sldId id="321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345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839BF7-BF67-488D-B702-B758168F90FA}" v="18" dt="2025-09-19T07:59:54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12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Dyring" userId="c15192c8-ced6-4082-8fd4-68509cb850b4" providerId="ADAL" clId="{5594544D-BC53-491C-92A8-97FF6BB00D9F}"/>
    <pc:docChg chg="undo custSel addSld delSld modSld sldOrd">
      <pc:chgData name="Karina Dyring" userId="c15192c8-ced6-4082-8fd4-68509cb850b4" providerId="ADAL" clId="{5594544D-BC53-491C-92A8-97FF6BB00D9F}" dt="2025-09-29T07:10:33.443" v="108" actId="20577"/>
      <pc:docMkLst>
        <pc:docMk/>
      </pc:docMkLst>
      <pc:sldChg chg="modSp mod">
        <pc:chgData name="Karina Dyring" userId="c15192c8-ced6-4082-8fd4-68509cb850b4" providerId="ADAL" clId="{5594544D-BC53-491C-92A8-97FF6BB00D9F}" dt="2025-09-19T07:28:14.385" v="2" actId="27636"/>
        <pc:sldMkLst>
          <pc:docMk/>
          <pc:sldMk cId="0" sldId="263"/>
        </pc:sldMkLst>
        <pc:spChg chg="mod">
          <ac:chgData name="Karina Dyring" userId="c15192c8-ced6-4082-8fd4-68509cb850b4" providerId="ADAL" clId="{5594544D-BC53-491C-92A8-97FF6BB00D9F}" dt="2025-09-19T07:28:14.385" v="2" actId="27636"/>
          <ac:spMkLst>
            <pc:docMk/>
            <pc:sldMk cId="0" sldId="263"/>
            <ac:spMk id="2" creationId="{00000000-0000-0000-0000-000000000000}"/>
          </ac:spMkLst>
        </pc:spChg>
      </pc:sldChg>
      <pc:sldChg chg="modSp add del mod">
        <pc:chgData name="Karina Dyring" userId="c15192c8-ced6-4082-8fd4-68509cb850b4" providerId="ADAL" clId="{5594544D-BC53-491C-92A8-97FF6BB00D9F}" dt="2025-09-19T07:29:03.573" v="6" actId="2696"/>
        <pc:sldMkLst>
          <pc:docMk/>
          <pc:sldMk cId="0" sldId="267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68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69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0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1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2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3"/>
        </pc:sldMkLst>
      </pc:sldChg>
      <pc:sldChg chg="modSp add mod modNotesTx">
        <pc:chgData name="Karina Dyring" userId="c15192c8-ced6-4082-8fd4-68509cb850b4" providerId="ADAL" clId="{5594544D-BC53-491C-92A8-97FF6BB00D9F}" dt="2025-09-29T07:10:33.443" v="108" actId="20577"/>
        <pc:sldMkLst>
          <pc:docMk/>
          <pc:sldMk cId="0" sldId="274"/>
        </pc:sldMkLst>
        <pc:spChg chg="mod">
          <ac:chgData name="Karina Dyring" userId="c15192c8-ced6-4082-8fd4-68509cb850b4" providerId="ADAL" clId="{5594544D-BC53-491C-92A8-97FF6BB00D9F}" dt="2025-09-29T07:10:24.276" v="102" actId="20577"/>
          <ac:spMkLst>
            <pc:docMk/>
            <pc:sldMk cId="0" sldId="274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5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6"/>
        </pc:sldMkLst>
      </pc:sldChg>
      <pc:sldChg chg="add">
        <pc:chgData name="Karina Dyring" userId="c15192c8-ced6-4082-8fd4-68509cb850b4" providerId="ADAL" clId="{5594544D-BC53-491C-92A8-97FF6BB00D9F}" dt="2025-09-19T07:28:14.234" v="0"/>
        <pc:sldMkLst>
          <pc:docMk/>
          <pc:sldMk cId="0" sldId="277"/>
        </pc:sldMkLst>
      </pc:sldChg>
      <pc:sldChg chg="modSp add">
        <pc:chgData name="Karina Dyring" userId="c15192c8-ced6-4082-8fd4-68509cb850b4" providerId="ADAL" clId="{5594544D-BC53-491C-92A8-97FF6BB00D9F}" dt="2025-09-19T07:29:00.277" v="5"/>
        <pc:sldMkLst>
          <pc:docMk/>
          <pc:sldMk cId="3756979663" sldId="321"/>
        </pc:sldMkLst>
        <pc:spChg chg="mod">
          <ac:chgData name="Karina Dyring" userId="c15192c8-ced6-4082-8fd4-68509cb850b4" providerId="ADAL" clId="{5594544D-BC53-491C-92A8-97FF6BB00D9F}" dt="2025-09-19T07:29:00.277" v="5"/>
          <ac:spMkLst>
            <pc:docMk/>
            <pc:sldMk cId="3756979663" sldId="321"/>
            <ac:spMk id="2" creationId="{37EEBC6A-B35D-197D-C1C8-B5BD36DD148D}"/>
          </ac:spMkLst>
        </pc:spChg>
      </pc:sldChg>
      <pc:sldChg chg="addSp delSp modSp new mod ord">
        <pc:chgData name="Karina Dyring" userId="c15192c8-ced6-4082-8fd4-68509cb850b4" providerId="ADAL" clId="{5594544D-BC53-491C-92A8-97FF6BB00D9F}" dt="2025-09-29T07:08:51.287" v="93"/>
        <pc:sldMkLst>
          <pc:docMk/>
          <pc:sldMk cId="1698204097" sldId="322"/>
        </pc:sldMkLst>
        <pc:picChg chg="add mod">
          <ac:chgData name="Karina Dyring" userId="c15192c8-ced6-4082-8fd4-68509cb850b4" providerId="ADAL" clId="{5594544D-BC53-491C-92A8-97FF6BB00D9F}" dt="2025-09-19T07:36:44.552" v="11" actId="14100"/>
          <ac:picMkLst>
            <pc:docMk/>
            <pc:sldMk cId="1698204097" sldId="322"/>
            <ac:picMk id="4" creationId="{7E1FAF2C-FBEB-A563-CAAD-38A7F1145CB7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9T07:39:10.526" v="14" actId="26606"/>
        <pc:sldMkLst>
          <pc:docMk/>
          <pc:sldMk cId="3238050001" sldId="323"/>
        </pc:sldMkLst>
        <pc:spChg chg="add">
          <ac:chgData name="Karina Dyring" userId="c15192c8-ced6-4082-8fd4-68509cb850b4" providerId="ADAL" clId="{5594544D-BC53-491C-92A8-97FF6BB00D9F}" dt="2025-09-19T07:39:10.526" v="14" actId="26606"/>
          <ac:spMkLst>
            <pc:docMk/>
            <pc:sldMk cId="3238050001" sldId="323"/>
            <ac:spMk id="9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19T07:39:10.526" v="14" actId="26606"/>
          <ac:picMkLst>
            <pc:docMk/>
            <pc:sldMk cId="3238050001" sldId="323"/>
            <ac:picMk id="4" creationId="{4FA26DC5-17D7-1682-C4F7-38E40B244385}"/>
          </ac:picMkLst>
        </pc:picChg>
      </pc:sldChg>
      <pc:sldChg chg="addSp modSp add mod setBg">
        <pc:chgData name="Karina Dyring" userId="c15192c8-ced6-4082-8fd4-68509cb850b4" providerId="ADAL" clId="{5594544D-BC53-491C-92A8-97FF6BB00D9F}" dt="2025-09-19T07:41:54.354" v="18" actId="26606"/>
        <pc:sldMkLst>
          <pc:docMk/>
          <pc:sldMk cId="0" sldId="324"/>
        </pc:sldMkLst>
        <pc:spChg chg="mod">
          <ac:chgData name="Karina Dyring" userId="c15192c8-ced6-4082-8fd4-68509cb850b4" providerId="ADAL" clId="{5594544D-BC53-491C-92A8-97FF6BB00D9F}" dt="2025-09-19T07:41:54.354" v="18" actId="26606"/>
          <ac:spMkLst>
            <pc:docMk/>
            <pc:sldMk cId="0" sldId="324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7:41:54.354" v="18" actId="26606"/>
          <ac:spMkLst>
            <pc:docMk/>
            <pc:sldMk cId="0" sldId="324"/>
            <ac:spMk id="3" creationId="{00000000-0000-0000-0000-000000000000}"/>
          </ac:spMkLst>
        </pc:spChg>
        <pc:spChg chg="add">
          <ac:chgData name="Karina Dyring" userId="c15192c8-ced6-4082-8fd4-68509cb850b4" providerId="ADAL" clId="{5594544D-BC53-491C-92A8-97FF6BB00D9F}" dt="2025-09-19T07:41:54.354" v="18" actId="26606"/>
          <ac:spMkLst>
            <pc:docMk/>
            <pc:sldMk cId="0" sldId="324"/>
            <ac:spMk id="8" creationId="{943CAA20-3569-4189-9E48-239A229A86CA}"/>
          </ac:spMkLst>
        </pc:spChg>
        <pc:spChg chg="add">
          <ac:chgData name="Karina Dyring" userId="c15192c8-ced6-4082-8fd4-68509cb850b4" providerId="ADAL" clId="{5594544D-BC53-491C-92A8-97FF6BB00D9F}" dt="2025-09-19T07:41:54.354" v="18" actId="26606"/>
          <ac:spMkLst>
            <pc:docMk/>
            <pc:sldMk cId="0" sldId="324"/>
            <ac:spMk id="10" creationId="{DA542B6D-E775-4832-91DC-2D20F857813A}"/>
          </ac:spMkLst>
        </pc:spChg>
      </pc:sldChg>
      <pc:sldChg chg="add">
        <pc:chgData name="Karina Dyring" userId="c15192c8-ced6-4082-8fd4-68509cb850b4" providerId="ADAL" clId="{5594544D-BC53-491C-92A8-97FF6BB00D9F}" dt="2025-09-19T07:41:35.652" v="15"/>
        <pc:sldMkLst>
          <pc:docMk/>
          <pc:sldMk cId="0" sldId="325"/>
        </pc:sldMkLst>
      </pc:sldChg>
      <pc:sldChg chg="addSp delSp modSp add mod setBg">
        <pc:chgData name="Karina Dyring" userId="c15192c8-ced6-4082-8fd4-68509cb850b4" providerId="ADAL" clId="{5594544D-BC53-491C-92A8-97FF6BB00D9F}" dt="2025-09-19T07:43:43.387" v="25" actId="207"/>
        <pc:sldMkLst>
          <pc:docMk/>
          <pc:sldMk cId="0" sldId="326"/>
        </pc:sldMkLst>
        <pc:spChg chg="mod">
          <ac:chgData name="Karina Dyring" userId="c15192c8-ced6-4082-8fd4-68509cb850b4" providerId="ADAL" clId="{5594544D-BC53-491C-92A8-97FF6BB00D9F}" dt="2025-09-19T07:42:44.293" v="20" actId="26606"/>
          <ac:spMkLst>
            <pc:docMk/>
            <pc:sldMk cId="0" sldId="326"/>
            <ac:spMk id="2" creationId="{00000000-0000-0000-0000-000000000000}"/>
          </ac:spMkLst>
        </pc:spChg>
        <pc:graphicFrameChg chg="add mod">
          <ac:chgData name="Karina Dyring" userId="c15192c8-ced6-4082-8fd4-68509cb850b4" providerId="ADAL" clId="{5594544D-BC53-491C-92A8-97FF6BB00D9F}" dt="2025-09-19T07:43:43.387" v="25" actId="207"/>
          <ac:graphicFrameMkLst>
            <pc:docMk/>
            <pc:sldMk cId="0" sldId="326"/>
            <ac:graphicFrameMk id="7" creationId="{99B900C2-3FB7-4B2D-0AA9-3DEDC76FC6F6}"/>
          </ac:graphicFrameMkLst>
        </pc:graphicFrameChg>
      </pc:sldChg>
      <pc:sldChg chg="modSp add mod">
        <pc:chgData name="Karina Dyring" userId="c15192c8-ced6-4082-8fd4-68509cb850b4" providerId="ADAL" clId="{5594544D-BC53-491C-92A8-97FF6BB00D9F}" dt="2025-09-19T07:41:35.789" v="17" actId="27636"/>
        <pc:sldMkLst>
          <pc:docMk/>
          <pc:sldMk cId="0" sldId="327"/>
        </pc:sldMkLst>
        <pc:spChg chg="mod">
          <ac:chgData name="Karina Dyring" userId="c15192c8-ced6-4082-8fd4-68509cb850b4" providerId="ADAL" clId="{5594544D-BC53-491C-92A8-97FF6BB00D9F}" dt="2025-09-19T07:41:35.789" v="17" actId="27636"/>
          <ac:spMkLst>
            <pc:docMk/>
            <pc:sldMk cId="0" sldId="327"/>
            <ac:spMk id="2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9T07:41:35.652" v="15"/>
        <pc:sldMkLst>
          <pc:docMk/>
          <pc:sldMk cId="0" sldId="328"/>
        </pc:sldMkLst>
      </pc:sldChg>
      <pc:sldChg chg="addSp delSp modSp add mod setBg">
        <pc:chgData name="Karina Dyring" userId="c15192c8-ced6-4082-8fd4-68509cb850b4" providerId="ADAL" clId="{5594544D-BC53-491C-92A8-97FF6BB00D9F}" dt="2025-09-19T07:45:49.058" v="27" actId="26606"/>
        <pc:sldMkLst>
          <pc:docMk/>
          <pc:sldMk cId="0" sldId="329"/>
        </pc:sldMkLst>
        <pc:spChg chg="mod">
          <ac:chgData name="Karina Dyring" userId="c15192c8-ced6-4082-8fd4-68509cb850b4" providerId="ADAL" clId="{5594544D-BC53-491C-92A8-97FF6BB00D9F}" dt="2025-09-19T07:45:49.058" v="27" actId="26606"/>
          <ac:spMkLst>
            <pc:docMk/>
            <pc:sldMk cId="0" sldId="329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7:45:49.058" v="27" actId="26606"/>
          <ac:spMkLst>
            <pc:docMk/>
            <pc:sldMk cId="0" sldId="329"/>
            <ac:spMk id="3" creationId="{00000000-0000-0000-0000-000000000000}"/>
          </ac:spMkLst>
        </pc:spChg>
      </pc:sldChg>
      <pc:sldChg chg="add">
        <pc:chgData name="Karina Dyring" userId="c15192c8-ced6-4082-8fd4-68509cb850b4" providerId="ADAL" clId="{5594544D-BC53-491C-92A8-97FF6BB00D9F}" dt="2025-09-19T07:41:35.652" v="15"/>
        <pc:sldMkLst>
          <pc:docMk/>
          <pc:sldMk cId="0" sldId="330"/>
        </pc:sldMkLst>
      </pc:sldChg>
      <pc:sldChg chg="add">
        <pc:chgData name="Karina Dyring" userId="c15192c8-ced6-4082-8fd4-68509cb850b4" providerId="ADAL" clId="{5594544D-BC53-491C-92A8-97FF6BB00D9F}" dt="2025-09-19T07:41:35.652" v="15"/>
        <pc:sldMkLst>
          <pc:docMk/>
          <pc:sldMk cId="0" sldId="331"/>
        </pc:sldMkLst>
      </pc:sldChg>
      <pc:sldChg chg="add">
        <pc:chgData name="Karina Dyring" userId="c15192c8-ced6-4082-8fd4-68509cb850b4" providerId="ADAL" clId="{5594544D-BC53-491C-92A8-97FF6BB00D9F}" dt="2025-09-19T07:41:35.652" v="15"/>
        <pc:sldMkLst>
          <pc:docMk/>
          <pc:sldMk cId="0" sldId="332"/>
        </pc:sldMkLst>
      </pc:sldChg>
      <pc:sldChg chg="modSp add mod">
        <pc:chgData name="Karina Dyring" userId="c15192c8-ced6-4082-8fd4-68509cb850b4" providerId="ADAL" clId="{5594544D-BC53-491C-92A8-97FF6BB00D9F}" dt="2025-09-19T07:47:18.496" v="74" actId="113"/>
        <pc:sldMkLst>
          <pc:docMk/>
          <pc:sldMk cId="0" sldId="333"/>
        </pc:sldMkLst>
        <pc:spChg chg="mod">
          <ac:chgData name="Karina Dyring" userId="c15192c8-ced6-4082-8fd4-68509cb850b4" providerId="ADAL" clId="{5594544D-BC53-491C-92A8-97FF6BB00D9F}" dt="2025-09-19T07:46:39.559" v="60" actId="20577"/>
          <ac:spMkLst>
            <pc:docMk/>
            <pc:sldMk cId="0" sldId="333"/>
            <ac:spMk id="2" creationId="{00000000-0000-0000-0000-000000000000}"/>
          </ac:spMkLst>
        </pc:spChg>
        <pc:spChg chg="mod">
          <ac:chgData name="Karina Dyring" userId="c15192c8-ced6-4082-8fd4-68509cb850b4" providerId="ADAL" clId="{5594544D-BC53-491C-92A8-97FF6BB00D9F}" dt="2025-09-19T07:47:18.496" v="74" actId="113"/>
          <ac:spMkLst>
            <pc:docMk/>
            <pc:sldMk cId="0" sldId="333"/>
            <ac:spMk id="3" creationId="{00000000-0000-0000-0000-000000000000}"/>
          </ac:spMkLst>
        </pc:spChg>
      </pc:sldChg>
      <pc:sldChg chg="modSp add del mod">
        <pc:chgData name="Karina Dyring" userId="c15192c8-ced6-4082-8fd4-68509cb850b4" providerId="ADAL" clId="{5594544D-BC53-491C-92A8-97FF6BB00D9F}" dt="2025-09-19T07:49:22.981" v="80" actId="47"/>
        <pc:sldMkLst>
          <pc:docMk/>
          <pc:sldMk cId="0" sldId="334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35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36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37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38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39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40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41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42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43"/>
        </pc:sldMkLst>
      </pc:sldChg>
      <pc:sldChg chg="add">
        <pc:chgData name="Karina Dyring" userId="c15192c8-ced6-4082-8fd4-68509cb850b4" providerId="ADAL" clId="{5594544D-BC53-491C-92A8-97FF6BB00D9F}" dt="2025-09-19T07:48:47.621" v="75"/>
        <pc:sldMkLst>
          <pc:docMk/>
          <pc:sldMk cId="0" sldId="344"/>
        </pc:sldMkLst>
      </pc:sldChg>
      <pc:sldChg chg="modSp add">
        <pc:chgData name="Karina Dyring" userId="c15192c8-ced6-4082-8fd4-68509cb850b4" providerId="ADAL" clId="{5594544D-BC53-491C-92A8-97FF6BB00D9F}" dt="2025-09-19T07:49:17.381" v="79"/>
        <pc:sldMkLst>
          <pc:docMk/>
          <pc:sldMk cId="3479088043" sldId="345"/>
        </pc:sldMkLst>
        <pc:spChg chg="mod">
          <ac:chgData name="Karina Dyring" userId="c15192c8-ced6-4082-8fd4-68509cb850b4" providerId="ADAL" clId="{5594544D-BC53-491C-92A8-97FF6BB00D9F}" dt="2025-09-19T07:49:17.381" v="79"/>
          <ac:spMkLst>
            <pc:docMk/>
            <pc:sldMk cId="3479088043" sldId="345"/>
            <ac:spMk id="2" creationId="{CA974E10-36C2-7982-82F5-A40B30B2BF61}"/>
          </ac:spMkLst>
        </pc:spChg>
      </pc:sldChg>
      <pc:sldChg chg="addSp delSp modSp new mod setBg">
        <pc:chgData name="Karina Dyring" userId="c15192c8-ced6-4082-8fd4-68509cb850b4" providerId="ADAL" clId="{5594544D-BC53-491C-92A8-97FF6BB00D9F}" dt="2025-09-19T07:55:58.355" v="83" actId="26606"/>
        <pc:sldMkLst>
          <pc:docMk/>
          <pc:sldMk cId="3375714280" sldId="346"/>
        </pc:sldMkLst>
        <pc:spChg chg="add">
          <ac:chgData name="Karina Dyring" userId="c15192c8-ced6-4082-8fd4-68509cb850b4" providerId="ADAL" clId="{5594544D-BC53-491C-92A8-97FF6BB00D9F}" dt="2025-09-19T07:55:58.355" v="83" actId="26606"/>
          <ac:spMkLst>
            <pc:docMk/>
            <pc:sldMk cId="3375714280" sldId="346"/>
            <ac:spMk id="9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19T07:55:58.355" v="83" actId="26606"/>
          <ac:picMkLst>
            <pc:docMk/>
            <pc:sldMk cId="3375714280" sldId="346"/>
            <ac:picMk id="4" creationId="{81126AE7-6248-FB7E-48A4-631EF46CF9CC}"/>
          </ac:picMkLst>
        </pc:picChg>
      </pc:sldChg>
      <pc:sldChg chg="addSp delSp modSp new mod setBg">
        <pc:chgData name="Karina Dyring" userId="c15192c8-ced6-4082-8fd4-68509cb850b4" providerId="ADAL" clId="{5594544D-BC53-491C-92A8-97FF6BB00D9F}" dt="2025-09-19T07:57:57.490" v="88" actId="14100"/>
        <pc:sldMkLst>
          <pc:docMk/>
          <pc:sldMk cId="2751439831" sldId="347"/>
        </pc:sldMkLst>
        <pc:picChg chg="add mod">
          <ac:chgData name="Karina Dyring" userId="c15192c8-ced6-4082-8fd4-68509cb850b4" providerId="ADAL" clId="{5594544D-BC53-491C-92A8-97FF6BB00D9F}" dt="2025-09-19T07:57:57.490" v="88" actId="14100"/>
          <ac:picMkLst>
            <pc:docMk/>
            <pc:sldMk cId="2751439831" sldId="347"/>
            <ac:picMk id="4" creationId="{A3C419C0-D423-1A54-E1BC-F83FE5A45ECA}"/>
          </ac:picMkLst>
        </pc:picChg>
      </pc:sldChg>
      <pc:sldChg chg="addSp delSp modSp new mod ord setBg">
        <pc:chgData name="Karina Dyring" userId="c15192c8-ced6-4082-8fd4-68509cb850b4" providerId="ADAL" clId="{5594544D-BC53-491C-92A8-97FF6BB00D9F}" dt="2025-09-29T07:09:44.068" v="95"/>
        <pc:sldMkLst>
          <pc:docMk/>
          <pc:sldMk cId="2140545266" sldId="348"/>
        </pc:sldMkLst>
        <pc:spChg chg="add">
          <ac:chgData name="Karina Dyring" userId="c15192c8-ced6-4082-8fd4-68509cb850b4" providerId="ADAL" clId="{5594544D-BC53-491C-92A8-97FF6BB00D9F}" dt="2025-09-19T07:59:57.198" v="91" actId="26606"/>
          <ac:spMkLst>
            <pc:docMk/>
            <pc:sldMk cId="2140545266" sldId="348"/>
            <ac:spMk id="9" creationId="{42A4FC2C-047E-45A5-965D-8E1E3BF09BC6}"/>
          </ac:spMkLst>
        </pc:spChg>
        <pc:picChg chg="add mod">
          <ac:chgData name="Karina Dyring" userId="c15192c8-ced6-4082-8fd4-68509cb850b4" providerId="ADAL" clId="{5594544D-BC53-491C-92A8-97FF6BB00D9F}" dt="2025-09-19T07:59:57.198" v="91" actId="26606"/>
          <ac:picMkLst>
            <pc:docMk/>
            <pc:sldMk cId="2140545266" sldId="348"/>
            <ac:picMk id="4" creationId="{3E86C639-39B9-A409-BE86-64F06266C58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720A3-05DC-4327-AAE5-F48A6C9089EF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724B4F-DEE4-4DFB-8099-35075467458F}">
      <dgm:prSet/>
      <dgm:spPr>
        <a:solidFill>
          <a:schemeClr val="accent2"/>
        </a:solidFill>
      </dgm:spPr>
      <dgm:t>
        <a:bodyPr/>
        <a:lstStyle/>
        <a:p>
          <a:r>
            <a:rPr lang="en-US"/>
            <a:t>Transportør af gods</a:t>
          </a:r>
        </a:p>
      </dgm:t>
    </dgm:pt>
    <dgm:pt modelId="{65E0FF28-4E7F-427E-BF04-54F8EDFA5664}" type="parTrans" cxnId="{7FF30BA5-B107-470F-9A28-9CBBACFA6FFC}">
      <dgm:prSet/>
      <dgm:spPr/>
      <dgm:t>
        <a:bodyPr/>
        <a:lstStyle/>
        <a:p>
          <a:endParaRPr lang="en-US"/>
        </a:p>
      </dgm:t>
    </dgm:pt>
    <dgm:pt modelId="{52CF1551-4CE7-4ED3-9D37-31C85EB36328}" type="sibTrans" cxnId="{7FF30BA5-B107-470F-9A28-9CBBACFA6FFC}">
      <dgm:prSet/>
      <dgm:spPr/>
      <dgm:t>
        <a:bodyPr/>
        <a:lstStyle/>
        <a:p>
          <a:endParaRPr lang="en-US"/>
        </a:p>
      </dgm:t>
    </dgm:pt>
    <dgm:pt modelId="{8350DD8D-52E7-4F84-B1AB-AF7C0707A86F}">
      <dgm:prSet/>
      <dgm:spPr>
        <a:solidFill>
          <a:schemeClr val="accent2"/>
        </a:solidFill>
      </dgm:spPr>
      <dgm:t>
        <a:bodyPr/>
        <a:lstStyle/>
        <a:p>
          <a:r>
            <a:rPr lang="en-US"/>
            <a:t>Kundeservicemedarbejder</a:t>
          </a:r>
        </a:p>
      </dgm:t>
    </dgm:pt>
    <dgm:pt modelId="{D55860A4-51FE-4229-BAA8-26CA35303EEF}" type="parTrans" cxnId="{50E0BAAF-66E4-4049-8F91-D3DF49CF6747}">
      <dgm:prSet/>
      <dgm:spPr/>
      <dgm:t>
        <a:bodyPr/>
        <a:lstStyle/>
        <a:p>
          <a:endParaRPr lang="en-US"/>
        </a:p>
      </dgm:t>
    </dgm:pt>
    <dgm:pt modelId="{343C7EE5-2A23-4589-83B7-7FCB54EA2411}" type="sibTrans" cxnId="{50E0BAAF-66E4-4049-8F91-D3DF49CF6747}">
      <dgm:prSet/>
      <dgm:spPr/>
      <dgm:t>
        <a:bodyPr/>
        <a:lstStyle/>
        <a:p>
          <a:endParaRPr lang="en-US"/>
        </a:p>
      </dgm:t>
    </dgm:pt>
    <dgm:pt modelId="{054E8D0B-391A-48F4-9614-84364CE7243A}">
      <dgm:prSet/>
      <dgm:spPr>
        <a:solidFill>
          <a:schemeClr val="accent2"/>
        </a:solidFill>
      </dgm:spPr>
      <dgm:t>
        <a:bodyPr/>
        <a:lstStyle/>
        <a:p>
          <a:r>
            <a:rPr lang="en-US"/>
            <a:t>Samarbejdspartner på vejen</a:t>
          </a:r>
        </a:p>
      </dgm:t>
    </dgm:pt>
    <dgm:pt modelId="{1174F6B1-2B28-427B-B994-068FE244F68B}" type="parTrans" cxnId="{7D973F60-BFD0-4E0D-B80C-CEB4C5C7FD66}">
      <dgm:prSet/>
      <dgm:spPr/>
      <dgm:t>
        <a:bodyPr/>
        <a:lstStyle/>
        <a:p>
          <a:endParaRPr lang="en-US"/>
        </a:p>
      </dgm:t>
    </dgm:pt>
    <dgm:pt modelId="{B76BAE17-1EC2-47FE-B658-7CB83202A356}" type="sibTrans" cxnId="{7D973F60-BFD0-4E0D-B80C-CEB4C5C7FD66}">
      <dgm:prSet/>
      <dgm:spPr/>
      <dgm:t>
        <a:bodyPr/>
        <a:lstStyle/>
        <a:p>
          <a:endParaRPr lang="en-US"/>
        </a:p>
      </dgm:t>
    </dgm:pt>
    <dgm:pt modelId="{129E13E2-D882-4F99-B1FA-5B9B92B74899}">
      <dgm:prSet/>
      <dgm:spPr>
        <a:solidFill>
          <a:schemeClr val="accent2"/>
        </a:solidFill>
      </dgm:spPr>
      <dgm:t>
        <a:bodyPr/>
        <a:lstStyle/>
        <a:p>
          <a:r>
            <a:rPr lang="en-US"/>
            <a:t>Ambassadør for virksomheden</a:t>
          </a:r>
        </a:p>
      </dgm:t>
    </dgm:pt>
    <dgm:pt modelId="{0302C4C1-9875-427A-AE17-C2A908B79E34}" type="parTrans" cxnId="{B113DE81-BDAC-4BAA-B954-6BB64F1DA24C}">
      <dgm:prSet/>
      <dgm:spPr/>
      <dgm:t>
        <a:bodyPr/>
        <a:lstStyle/>
        <a:p>
          <a:endParaRPr lang="en-US"/>
        </a:p>
      </dgm:t>
    </dgm:pt>
    <dgm:pt modelId="{06FA3426-2946-4C62-923D-87F90175E9FA}" type="sibTrans" cxnId="{B113DE81-BDAC-4BAA-B954-6BB64F1DA24C}">
      <dgm:prSet/>
      <dgm:spPr/>
      <dgm:t>
        <a:bodyPr/>
        <a:lstStyle/>
        <a:p>
          <a:endParaRPr lang="en-US"/>
        </a:p>
      </dgm:t>
    </dgm:pt>
    <dgm:pt modelId="{DB304528-770D-4CBF-B5E3-09745FA74D23}" type="pres">
      <dgm:prSet presAssocID="{C24720A3-05DC-4327-AAE5-F48A6C9089EF}" presName="diagram" presStyleCnt="0">
        <dgm:presLayoutVars>
          <dgm:dir/>
          <dgm:resizeHandles val="exact"/>
        </dgm:presLayoutVars>
      </dgm:prSet>
      <dgm:spPr/>
    </dgm:pt>
    <dgm:pt modelId="{A3EA5B78-AD5F-4EA2-A9F4-C733E77E2F62}" type="pres">
      <dgm:prSet presAssocID="{87724B4F-DEE4-4DFB-8099-35075467458F}" presName="arrow" presStyleLbl="node1" presStyleIdx="0" presStyleCnt="4">
        <dgm:presLayoutVars>
          <dgm:bulletEnabled val="1"/>
        </dgm:presLayoutVars>
      </dgm:prSet>
      <dgm:spPr/>
    </dgm:pt>
    <dgm:pt modelId="{243334EE-4B4B-468F-B881-4B3B3DB74166}" type="pres">
      <dgm:prSet presAssocID="{8350DD8D-52E7-4F84-B1AB-AF7C0707A86F}" presName="arrow" presStyleLbl="node1" presStyleIdx="1" presStyleCnt="4">
        <dgm:presLayoutVars>
          <dgm:bulletEnabled val="1"/>
        </dgm:presLayoutVars>
      </dgm:prSet>
      <dgm:spPr/>
    </dgm:pt>
    <dgm:pt modelId="{A16249A5-4656-4C82-861C-84D1DE64F981}" type="pres">
      <dgm:prSet presAssocID="{054E8D0B-391A-48F4-9614-84364CE7243A}" presName="arrow" presStyleLbl="node1" presStyleIdx="2" presStyleCnt="4">
        <dgm:presLayoutVars>
          <dgm:bulletEnabled val="1"/>
        </dgm:presLayoutVars>
      </dgm:prSet>
      <dgm:spPr/>
    </dgm:pt>
    <dgm:pt modelId="{3550337C-136C-4496-B94D-5DC01877F997}" type="pres">
      <dgm:prSet presAssocID="{129E13E2-D882-4F99-B1FA-5B9B92B74899}" presName="arrow" presStyleLbl="node1" presStyleIdx="3" presStyleCnt="4">
        <dgm:presLayoutVars>
          <dgm:bulletEnabled val="1"/>
        </dgm:presLayoutVars>
      </dgm:prSet>
      <dgm:spPr/>
    </dgm:pt>
  </dgm:ptLst>
  <dgm:cxnLst>
    <dgm:cxn modelId="{FDEEAF22-6690-4A9D-A357-A13D5E055DAD}" type="presOf" srcId="{87724B4F-DEE4-4DFB-8099-35075467458F}" destId="{A3EA5B78-AD5F-4EA2-A9F4-C733E77E2F62}" srcOrd="0" destOrd="0" presId="urn:microsoft.com/office/officeart/2005/8/layout/arrow5"/>
    <dgm:cxn modelId="{7D973F60-BFD0-4E0D-B80C-CEB4C5C7FD66}" srcId="{C24720A3-05DC-4327-AAE5-F48A6C9089EF}" destId="{054E8D0B-391A-48F4-9614-84364CE7243A}" srcOrd="2" destOrd="0" parTransId="{1174F6B1-2B28-427B-B994-068FE244F68B}" sibTransId="{B76BAE17-1EC2-47FE-B658-7CB83202A356}"/>
    <dgm:cxn modelId="{F7FBDF63-E2BD-4892-A80B-C497A1E96BA1}" type="presOf" srcId="{C24720A3-05DC-4327-AAE5-F48A6C9089EF}" destId="{DB304528-770D-4CBF-B5E3-09745FA74D23}" srcOrd="0" destOrd="0" presId="urn:microsoft.com/office/officeart/2005/8/layout/arrow5"/>
    <dgm:cxn modelId="{A5038F6B-309D-459D-9ACF-CB5369BB7F2F}" type="presOf" srcId="{129E13E2-D882-4F99-B1FA-5B9B92B74899}" destId="{3550337C-136C-4496-B94D-5DC01877F997}" srcOrd="0" destOrd="0" presId="urn:microsoft.com/office/officeart/2005/8/layout/arrow5"/>
    <dgm:cxn modelId="{854B1971-EA69-42D5-978F-E958A5F2430B}" type="presOf" srcId="{8350DD8D-52E7-4F84-B1AB-AF7C0707A86F}" destId="{243334EE-4B4B-468F-B881-4B3B3DB74166}" srcOrd="0" destOrd="0" presId="urn:microsoft.com/office/officeart/2005/8/layout/arrow5"/>
    <dgm:cxn modelId="{B113DE81-BDAC-4BAA-B954-6BB64F1DA24C}" srcId="{C24720A3-05DC-4327-AAE5-F48A6C9089EF}" destId="{129E13E2-D882-4F99-B1FA-5B9B92B74899}" srcOrd="3" destOrd="0" parTransId="{0302C4C1-9875-427A-AE17-C2A908B79E34}" sibTransId="{06FA3426-2946-4C62-923D-87F90175E9FA}"/>
    <dgm:cxn modelId="{C74B5798-FF72-4267-81EA-7DEC800A2142}" type="presOf" srcId="{054E8D0B-391A-48F4-9614-84364CE7243A}" destId="{A16249A5-4656-4C82-861C-84D1DE64F981}" srcOrd="0" destOrd="0" presId="urn:microsoft.com/office/officeart/2005/8/layout/arrow5"/>
    <dgm:cxn modelId="{7FF30BA5-B107-470F-9A28-9CBBACFA6FFC}" srcId="{C24720A3-05DC-4327-AAE5-F48A6C9089EF}" destId="{87724B4F-DEE4-4DFB-8099-35075467458F}" srcOrd="0" destOrd="0" parTransId="{65E0FF28-4E7F-427E-BF04-54F8EDFA5664}" sibTransId="{52CF1551-4CE7-4ED3-9D37-31C85EB36328}"/>
    <dgm:cxn modelId="{50E0BAAF-66E4-4049-8F91-D3DF49CF6747}" srcId="{C24720A3-05DC-4327-AAE5-F48A6C9089EF}" destId="{8350DD8D-52E7-4F84-B1AB-AF7C0707A86F}" srcOrd="1" destOrd="0" parTransId="{D55860A4-51FE-4229-BAA8-26CA35303EEF}" sibTransId="{343C7EE5-2A23-4589-83B7-7FCB54EA2411}"/>
    <dgm:cxn modelId="{E40A37AA-C0A1-4BCE-8F09-18A988F93E35}" type="presParOf" srcId="{DB304528-770D-4CBF-B5E3-09745FA74D23}" destId="{A3EA5B78-AD5F-4EA2-A9F4-C733E77E2F62}" srcOrd="0" destOrd="0" presId="urn:microsoft.com/office/officeart/2005/8/layout/arrow5"/>
    <dgm:cxn modelId="{92700651-A4D6-46C1-B69C-EC7393DB6ED8}" type="presParOf" srcId="{DB304528-770D-4CBF-B5E3-09745FA74D23}" destId="{243334EE-4B4B-468F-B881-4B3B3DB74166}" srcOrd="1" destOrd="0" presId="urn:microsoft.com/office/officeart/2005/8/layout/arrow5"/>
    <dgm:cxn modelId="{C8732F73-4D72-4235-A9C3-A005A1F79E44}" type="presParOf" srcId="{DB304528-770D-4CBF-B5E3-09745FA74D23}" destId="{A16249A5-4656-4C82-861C-84D1DE64F981}" srcOrd="2" destOrd="0" presId="urn:microsoft.com/office/officeart/2005/8/layout/arrow5"/>
    <dgm:cxn modelId="{4072E0F7-A4E6-4D81-B450-6D99A68B85D0}" type="presParOf" srcId="{DB304528-770D-4CBF-B5E3-09745FA74D23}" destId="{3550337C-136C-4496-B94D-5DC01877F997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A5B78-AD5F-4EA2-A9F4-C733E77E2F62}">
      <dsp:nvSpPr>
        <dsp:cNvPr id="0" name=""/>
        <dsp:cNvSpPr/>
      </dsp:nvSpPr>
      <dsp:spPr>
        <a:xfrm>
          <a:off x="3212678" y="1298"/>
          <a:ext cx="1804243" cy="180424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Transportør af gods</a:t>
          </a:r>
        </a:p>
      </dsp:txBody>
      <dsp:txXfrm>
        <a:off x="3663739" y="1298"/>
        <a:ext cx="902121" cy="1488500"/>
      </dsp:txXfrm>
    </dsp:sp>
    <dsp:sp modelId="{243334EE-4B4B-468F-B881-4B3B3DB74166}">
      <dsp:nvSpPr>
        <dsp:cNvPr id="0" name=""/>
        <dsp:cNvSpPr/>
      </dsp:nvSpPr>
      <dsp:spPr>
        <a:xfrm rot="5400000">
          <a:off x="4572239" y="1360859"/>
          <a:ext cx="1804243" cy="180424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Kundeservicemedarbejder</a:t>
          </a:r>
        </a:p>
      </dsp:txBody>
      <dsp:txXfrm rot="-5400000">
        <a:off x="4887983" y="1811920"/>
        <a:ext cx="1488500" cy="902121"/>
      </dsp:txXfrm>
    </dsp:sp>
    <dsp:sp modelId="{A16249A5-4656-4C82-861C-84D1DE64F981}">
      <dsp:nvSpPr>
        <dsp:cNvPr id="0" name=""/>
        <dsp:cNvSpPr/>
      </dsp:nvSpPr>
      <dsp:spPr>
        <a:xfrm rot="10800000">
          <a:off x="3212678" y="2720420"/>
          <a:ext cx="1804243" cy="180424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Samarbejdspartner på vejen</a:t>
          </a:r>
        </a:p>
      </dsp:txBody>
      <dsp:txXfrm rot="10800000">
        <a:off x="3663739" y="3036163"/>
        <a:ext cx="902121" cy="1488500"/>
      </dsp:txXfrm>
    </dsp:sp>
    <dsp:sp modelId="{3550337C-136C-4496-B94D-5DC01877F997}">
      <dsp:nvSpPr>
        <dsp:cNvPr id="0" name=""/>
        <dsp:cNvSpPr/>
      </dsp:nvSpPr>
      <dsp:spPr>
        <a:xfrm rot="16200000">
          <a:off x="1853117" y="1360859"/>
          <a:ext cx="1804243" cy="180424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Ambassadør for virksomheden</a:t>
          </a:r>
        </a:p>
      </dsp:txBody>
      <dsp:txXfrm rot="5400000">
        <a:off x="1853118" y="1811920"/>
        <a:ext cx="1488500" cy="902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C6177-1C08-4BF8-9C5B-C2AACE28112C}" type="datetimeFigureOut">
              <a:rPr lang="da-DK" smtClean="0"/>
              <a:t>29-09-2025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EA556-87AE-47A2-AFB0-6E8988129D3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55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aktuelle udfordringer og giv eksempler fra virkeligheden.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Fremhæv, at chaufføren ofte er den eneste kontakt kunden har til virksomheden.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Diskutér med eleverne, hvordan de forskellige roller spiller ind i hverdagen.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grupperne udarbejde forslag til, hvordan en chauffør kan vende en utilfreds kunde til en tilfreds kunde.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 konflikttrappen og bed eleverne komme med eksempler fra praksis.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Peg på, at et beskidt eller misligholdt køretøj sender et negativt signal til kunderne.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Fokusér på, at forberedelse er en del af professionel adfærd.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eksempler på, hvordan virksomheder mister kunder pga. dårlig service.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Opsummer og lav fælles retningslinjer med eleverne.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Afslut med at knytte udbyttet til elevernes fremtidige jobrolle.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Tyveri af gods, brændstoftyveri, dokumentfalsk, menneskesmugling.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Understøt med cases eller nyhedseksempler, så eleverne kan relatere til hverdagen.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mennesker ulovligt transporteres skjult i køretøjer.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Bøder, fængsel, tab af førerret.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Stress, usikkerhed, tab af omdømme.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Tjek køretøjet, brug sikre parkeringspladser, kontroller låse og plomber.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Låse, døre, presenning, fragtbreve.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 err="1"/>
              <a:t>Svarforslag</a:t>
            </a:r>
            <a:r>
              <a:rPr dirty="0"/>
              <a:t>: </a:t>
            </a:r>
            <a:r>
              <a:rPr dirty="0" err="1"/>
              <a:t>Chaufføren</a:t>
            </a:r>
            <a:r>
              <a:rPr lang="da-DK" dirty="0"/>
              <a:t> kan</a:t>
            </a:r>
            <a:r>
              <a:rPr dirty="0"/>
              <a:t> </a:t>
            </a:r>
            <a:r>
              <a:rPr dirty="0" err="1"/>
              <a:t>holdes</a:t>
            </a:r>
            <a:r>
              <a:rPr dirty="0"/>
              <a:t> </a:t>
            </a:r>
            <a:r>
              <a:rPr dirty="0" err="1"/>
              <a:t>ansvarlig</a:t>
            </a:r>
            <a:r>
              <a:rPr dirty="0"/>
              <a:t>, </a:t>
            </a:r>
            <a:r>
              <a:rPr dirty="0" err="1"/>
              <a:t>hvis</a:t>
            </a:r>
            <a:r>
              <a:rPr dirty="0"/>
              <a:t> der </a:t>
            </a:r>
            <a:r>
              <a:rPr dirty="0" err="1"/>
              <a:t>findes</a:t>
            </a:r>
            <a:r>
              <a:rPr dirty="0"/>
              <a:t> </a:t>
            </a:r>
            <a:r>
              <a:rPr dirty="0" err="1"/>
              <a:t>personer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traileren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Ved at lave politikker, uddanne chauffører, sørge for sikre parkeringsmuligheder.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Stoppe, kontakte politi og følge virksomhedens procedurer.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De hjælper chaufføren med at huske vigtige kontroller og rutiner.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Fordi chaufføren ofte er den første og sidste kontakt kunden har med virksomheden.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Forklar hvor stort ansvaret er, og at uvidenhed ikke fritager for straf.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God service = positivt image; dårlig opførsel = skader virksomhedens 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At være kundeservicemedarbejder og repræsentant for virksomheden.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Ved at forklare situationen roligt, lytte og finde løsninger.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Hvordan små uenigheder kan udvikle sig til store konflikter.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Ved at reagere tidligt, kommunikere klart og bevare roen.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Et rent og vedligeholdt køretøj signalerer professionalisme og sikkerhed.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Det sikrer rettidige leveringer og viser professionalisme.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Tab af kunder, kontrakter og mulige erstatningskrav.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Svarforslag: Ved at optræde professionelt, venligt og respektfuldt.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Gennemgå checklister og lad eleverne drøfte, hvad de selv kan gøre i praksis.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Brug denne slide som en konkret tjekliste, der kan deles ud til eleverne.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Lad grupperne arbejde selvstændigt og præsentere deres forslag.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Giv overblik over juridiske rammer og ansvar mellem virksomhed og chauffør.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Afslut med fælles refleksion – fokus på ansvar og løsninger.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Opsummer læringsmålene – understreg at chaufførens opmærksomhed er central.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088" y="0"/>
            <a:ext cx="7177823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E03E09-00B3-6DC3-F4D3-6AA8B30E0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037" y="955309"/>
            <a:ext cx="5305926" cy="2898975"/>
          </a:xfrm>
        </p:spPr>
        <p:txBody>
          <a:bodyPr>
            <a:normAutofit/>
          </a:bodyPr>
          <a:lstStyle/>
          <a:p>
            <a:r>
              <a:rPr lang="da-DK" sz="5700">
                <a:solidFill>
                  <a:srgbClr val="FFFFFF"/>
                </a:solidFill>
              </a:rPr>
              <a:t>Uge 5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7E67C6D-477A-ED8C-F933-ABDB7B506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6187" y="4533813"/>
            <a:ext cx="5197641" cy="938463"/>
          </a:xfrm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17349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6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321F9-35F4-3A14-9300-B2EBA01A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E1FAF2C-FBEB-A563-CAAD-38A7F1145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55" y="-1259"/>
            <a:ext cx="6859889" cy="68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04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Lovgivning og virksomhedens ansvar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EU’s regler om ansvar ved menneskesmugling</a:t>
            </a:r>
          </a:p>
          <a:p>
            <a:r>
              <a:t>Nationale regler (Færdselsstyrelsen, Politi)</a:t>
            </a:r>
          </a:p>
          <a:p>
            <a:r>
              <a:t>Virksomheden har pligt til at forebygge</a:t>
            </a:r>
          </a:p>
          <a:p>
            <a:r>
              <a:t>Chaufføren har personligt ansvar for at følge procedurer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&amp; refleksion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chaufførens rolle i forebyggelse?</a:t>
            </a:r>
          </a:p>
          <a:p>
            <a:r>
              <a:t>Hvilke tiltag kan gøre en forskel i hverdagen?</a:t>
            </a:r>
          </a:p>
          <a:p>
            <a:r>
              <a:t>Hvordan kan virksomheden støtte chaufførerne?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b="1" dirty="0"/>
              <a:t>Opgave 1 </a:t>
            </a:r>
            <a:r>
              <a:rPr lang="da-DK" dirty="0"/>
              <a:t>– Trusler i transportbranchen</a:t>
            </a:r>
          </a:p>
          <a:p>
            <a:pPr marL="0" indent="0">
              <a:buNone/>
            </a:pPr>
            <a:r>
              <a:rPr lang="da-DK" dirty="0"/>
              <a:t>Nævn mindst tre typer kriminalitet, som kan ramme transportbranchen.</a:t>
            </a:r>
          </a:p>
          <a:p>
            <a:pPr marL="0" indent="0">
              <a:buNone/>
            </a:pPr>
            <a:r>
              <a:rPr lang="da-DK" b="1" dirty="0"/>
              <a:t>Opgave 2 </a:t>
            </a:r>
            <a:r>
              <a:rPr lang="da-DK" dirty="0"/>
              <a:t>– Konsekvenser</a:t>
            </a:r>
          </a:p>
          <a:p>
            <a:pPr marL="0" indent="0">
              <a:buNone/>
            </a:pPr>
            <a:r>
              <a:rPr lang="da-DK" dirty="0"/>
              <a:t>Beskriv hvilke juridiske, økonomiske og personlige konsekvenser kriminalitet kan have for en chauffør.</a:t>
            </a:r>
          </a:p>
          <a:p>
            <a:pPr marL="0" indent="0">
              <a:buNone/>
            </a:pPr>
            <a:r>
              <a:rPr lang="da-DK" b="1" dirty="0"/>
              <a:t>Opgave 3 </a:t>
            </a:r>
            <a:r>
              <a:rPr lang="da-DK" dirty="0"/>
              <a:t>– Forebyggelse</a:t>
            </a:r>
          </a:p>
          <a:p>
            <a:pPr marL="0" indent="0">
              <a:buNone/>
            </a:pPr>
            <a:r>
              <a:rPr lang="da-DK" dirty="0"/>
              <a:t>Hvilke tiltag kan en chauffør selv gøre for at forebygge kriminalitet under arbejdet?</a:t>
            </a:r>
          </a:p>
          <a:p>
            <a:pPr marL="0" indent="0">
              <a:buNone/>
            </a:pPr>
            <a:r>
              <a:rPr lang="da-DK" b="1" dirty="0"/>
              <a:t>Opgave 4 </a:t>
            </a:r>
            <a:r>
              <a:rPr lang="da-DK" dirty="0"/>
              <a:t>– Checkliste</a:t>
            </a:r>
          </a:p>
          <a:p>
            <a:pPr marL="0" indent="0">
              <a:buNone/>
            </a:pPr>
            <a:r>
              <a:rPr lang="da-DK" dirty="0"/>
              <a:t>Lav en kort checkliste med 5 punkter, som en chauffør bør gennemgå, inden turen starter.</a:t>
            </a:r>
          </a:p>
          <a:p>
            <a:pPr marL="0" indent="0">
              <a:buNone/>
            </a:pPr>
            <a:r>
              <a:rPr lang="da-DK" b="1" dirty="0"/>
              <a:t>Opgave 5 </a:t>
            </a:r>
            <a:r>
              <a:rPr lang="da-DK" dirty="0"/>
              <a:t>– Case 1</a:t>
            </a:r>
          </a:p>
          <a:p>
            <a:pPr marL="0" indent="0">
              <a:buNone/>
            </a:pPr>
            <a:r>
              <a:rPr lang="da-DK" dirty="0"/>
              <a:t>Du holder pause på en rasteplads i udlandet. Da du vender tilbage, ser du tegn på, at nogen har forsøgt at åbne din trailer. Hvordan bør du reagere, og hvem kontakter du?</a:t>
            </a:r>
          </a:p>
          <a:p>
            <a:pPr marL="0" indent="0">
              <a:buNone/>
            </a:pPr>
            <a:r>
              <a:rPr lang="da-DK" b="1" dirty="0"/>
              <a:t>Opgave 6 </a:t>
            </a:r>
            <a:r>
              <a:rPr lang="da-DK" dirty="0"/>
              <a:t>– Case 2</a:t>
            </a:r>
          </a:p>
          <a:p>
            <a:pPr marL="0" indent="0">
              <a:buNone/>
            </a:pPr>
            <a:r>
              <a:rPr lang="da-DK" dirty="0"/>
              <a:t>Under en kontrol bliver du bedt om at fremvise fragtbreve. Politiet mistænker, at dokumenterne er falske. Hvordan håndterer du situationen, og hvilke konsekvenser kan det have?</a:t>
            </a:r>
          </a:p>
          <a:p>
            <a:pPr marL="0" indent="0">
              <a:buNone/>
            </a:pPr>
            <a:r>
              <a:rPr lang="da-DK" b="1" dirty="0"/>
              <a:t>Opgave 7 </a:t>
            </a:r>
            <a:r>
              <a:rPr lang="da-DK" dirty="0"/>
              <a:t>– Case 3</a:t>
            </a:r>
          </a:p>
          <a:p>
            <a:pPr marL="0" indent="0">
              <a:buNone/>
            </a:pPr>
            <a:r>
              <a:rPr lang="da-DK" dirty="0"/>
              <a:t>Du opdager mennesker, der forsøger at gemme sig i din trailer. Hvilke skridt tager du for at håndtere situationen korrekt og lovligt?</a:t>
            </a:r>
          </a:p>
          <a:p>
            <a:pPr marL="0" indent="0">
              <a:buNone/>
            </a:pPr>
            <a:r>
              <a:rPr lang="da-DK" b="1" dirty="0"/>
              <a:t>Opgave 8 </a:t>
            </a:r>
            <a:r>
              <a:rPr lang="da-DK" dirty="0"/>
              <a:t>– Lovgivning</a:t>
            </a:r>
          </a:p>
          <a:p>
            <a:pPr marL="0" indent="0">
              <a:buNone/>
            </a:pPr>
            <a:r>
              <a:rPr lang="da-DK" dirty="0"/>
              <a:t>Hvad siger EU’s regler om chaufførens ansvar ved menneskesmugling?</a:t>
            </a:r>
          </a:p>
          <a:p>
            <a:pPr marL="0" indent="0">
              <a:buNone/>
            </a:pPr>
            <a:r>
              <a:rPr lang="da-DK" b="1" dirty="0"/>
              <a:t>Opgave 9 </a:t>
            </a:r>
            <a:r>
              <a:rPr lang="da-DK" dirty="0"/>
              <a:t>– Virksomhedens ansvar</a:t>
            </a:r>
          </a:p>
          <a:p>
            <a:pPr marL="0" indent="0">
              <a:buNone/>
            </a:pPr>
            <a:r>
              <a:rPr lang="da-DK" dirty="0"/>
              <a:t>Beskriv hvordan en transportvirksomhed kan hjælpe med at forebygge kriminalitet.</a:t>
            </a:r>
          </a:p>
          <a:p>
            <a:pPr marL="0" indent="0">
              <a:buNone/>
            </a:pPr>
            <a:r>
              <a:rPr lang="da-DK" b="1" dirty="0"/>
              <a:t>Opgave 10 </a:t>
            </a:r>
            <a:r>
              <a:rPr lang="da-DK" dirty="0"/>
              <a:t>– Refleksion</a:t>
            </a:r>
          </a:p>
          <a:p>
            <a:pPr marL="0" indent="0">
              <a:buNone/>
            </a:pPr>
            <a:r>
              <a:rPr lang="da-DK" dirty="0"/>
              <a:t>Hvilke tre ting vil du selv være ekstra opmærksom på i din fremtidige rolle som chauffør for at forebygge kriminalitet?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/>
              <a:t>Chaufførens optræden og virksomhedens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2700"/>
              <a:t>Mål (3.6): At kunne tilpasse sin optræden på en måde, der bidrager til at højne en servicevirksomheds image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Chaufførens betydning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Chaufføren er virksomhedens ansigt udadtil</a:t>
            </a:r>
          </a:p>
          <a:p>
            <a:r>
              <a:t>Den første og sidste kontakt for kunden</a:t>
            </a:r>
          </a:p>
          <a:p>
            <a:r>
              <a:t>Serviceoplevelsen former virksomhedens 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Chaufførens roller og kontaktflader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9B900C2-3FB7-4B2D-0AA9-3DEDC76FC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81476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1126AE7-6248-FB7E-48A4-631EF46CF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1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1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Gruppearbejde – Kundeservice &amp; omdømme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Case: En kunde klager over forsinkelse</a:t>
            </a:r>
          </a:p>
          <a:p>
            <a:r>
              <a:t>Hvordan reagerer chaufføren?</a:t>
            </a:r>
          </a:p>
          <a:p>
            <a:r>
              <a:t>Hvilken forskel gør kommunikation?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Konflikttrappen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Små uenigheder kan udvikle sig til store konflikter</a:t>
            </a:r>
          </a:p>
          <a:p>
            <a:r>
              <a:t>Trin: Uenighed → Diskussionsklima → Fjendebilleder → Åben fjendtlighed</a:t>
            </a:r>
          </a:p>
          <a:p>
            <a:r>
              <a:t>Hvordan kan chaufføren stoppe udviklingen tidligt?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51381"/>
            <a:ext cx="7884414" cy="4066540"/>
          </a:xfrm>
        </p:spPr>
        <p:txBody>
          <a:bodyPr anchor="b">
            <a:normAutofit/>
          </a:bodyPr>
          <a:lstStyle/>
          <a:p>
            <a:pPr algn="l"/>
            <a:r>
              <a:rPr lang="da-DK" sz="5700"/>
              <a:t>Forebyggelse af kriminalitet og menneskesmugling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49" y="4983276"/>
            <a:ext cx="7884414" cy="1126680"/>
          </a:xfrm>
        </p:spPr>
        <p:txBody>
          <a:bodyPr>
            <a:normAutofit/>
          </a:bodyPr>
          <a:lstStyle/>
          <a:p>
            <a:pPr algn="l"/>
            <a:r>
              <a:t>Mål (3.2): At kunne forebygge kriminalitet og menneskesmugling</a:t>
            </a:r>
            <a:endParaRPr lang="da-DK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471859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150" y="8855"/>
                  <a:pt x="4057759" y="14521"/>
                  <a:pt x="4057650" y="18288"/>
                </a:cubicBezTo>
                <a:cubicBezTo>
                  <a:pt x="3743404" y="40125"/>
                  <a:pt x="3625516" y="-14923"/>
                  <a:pt x="3381375" y="18288"/>
                </a:cubicBezTo>
                <a:cubicBezTo>
                  <a:pt x="3137235" y="51499"/>
                  <a:pt x="2946571" y="1"/>
                  <a:pt x="2826830" y="18288"/>
                </a:cubicBezTo>
                <a:cubicBezTo>
                  <a:pt x="2707090" y="36575"/>
                  <a:pt x="2402756" y="1432"/>
                  <a:pt x="2272284" y="18288"/>
                </a:cubicBezTo>
                <a:cubicBezTo>
                  <a:pt x="2141812" y="35144"/>
                  <a:pt x="1895935" y="18199"/>
                  <a:pt x="1555432" y="18288"/>
                </a:cubicBezTo>
                <a:cubicBezTo>
                  <a:pt x="1214929" y="18377"/>
                  <a:pt x="1103072" y="14503"/>
                  <a:pt x="960310" y="18288"/>
                </a:cubicBezTo>
                <a:cubicBezTo>
                  <a:pt x="817548" y="22073"/>
                  <a:pt x="402272" y="-29359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752" y="7180"/>
                  <a:pt x="4057819" y="13790"/>
                  <a:pt x="4057650" y="18288"/>
                </a:cubicBezTo>
                <a:cubicBezTo>
                  <a:pt x="3865148" y="-3313"/>
                  <a:pt x="3702543" y="49468"/>
                  <a:pt x="3381375" y="18288"/>
                </a:cubicBezTo>
                <a:cubicBezTo>
                  <a:pt x="3060208" y="-12892"/>
                  <a:pt x="2956571" y="-8678"/>
                  <a:pt x="2826830" y="18288"/>
                </a:cubicBezTo>
                <a:cubicBezTo>
                  <a:pt x="2697089" y="45254"/>
                  <a:pt x="2411031" y="43154"/>
                  <a:pt x="2150555" y="18288"/>
                </a:cubicBezTo>
                <a:cubicBezTo>
                  <a:pt x="1890080" y="-6578"/>
                  <a:pt x="1741827" y="-615"/>
                  <a:pt x="1474280" y="18288"/>
                </a:cubicBezTo>
                <a:cubicBezTo>
                  <a:pt x="1206734" y="37191"/>
                  <a:pt x="998203" y="33335"/>
                  <a:pt x="838581" y="18288"/>
                </a:cubicBezTo>
                <a:cubicBezTo>
                  <a:pt x="678959" y="3241"/>
                  <a:pt x="187101" y="-13212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3C419C0-D423-1A54-E1BC-F83FE5A45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39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Vedligeholdelse af køretøjet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Rent og præsentabelt køretøj signalerer professionalisme</a:t>
            </a:r>
          </a:p>
          <a:p>
            <a:r>
              <a:rPr lang="da-DK"/>
              <a:t>Sikkerhed og driftssikkerhed er en del af virksomhedens image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E86C639-39B9-A409-BE86-64F06266C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1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Planlægning og professionalisme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Overholdelse af tidsplaner</a:t>
            </a:r>
          </a:p>
          <a:p>
            <a:r>
              <a:t>Forberedelse af ruter og dokumenter</a:t>
            </a:r>
          </a:p>
          <a:p>
            <a:r>
              <a:t>Respekt for kunder og kolleger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Økonomiske følger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Dårlig service = tab af kunder</a:t>
            </a:r>
          </a:p>
          <a:p>
            <a:r>
              <a:t>Konflikter kan give erstatningskrav og tab af kontrakter</a:t>
            </a:r>
          </a:p>
          <a:p>
            <a:r>
              <a:t>God service giver tillid og langsigtede relationer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Opsamling &amp; retningslinjer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Optræd venligt og professionelt</a:t>
            </a:r>
          </a:p>
          <a:p>
            <a:r>
              <a:t>Vis respekt for kunder og kolleger</a:t>
            </a:r>
          </a:p>
          <a:p>
            <a:r>
              <a:t>Vær ambassadør for virksomheden</a:t>
            </a:r>
          </a:p>
          <a:p>
            <a:r>
              <a:t>Pas på både køretøj og omdømme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Arbejdsark til power point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a-DK" b="1" dirty="0"/>
              <a:t>Opgave 1 </a:t>
            </a:r>
            <a:r>
              <a:rPr lang="da-DK" dirty="0"/>
              <a:t>– Chaufførens betydning</a:t>
            </a:r>
          </a:p>
          <a:p>
            <a:pPr marL="0" indent="0">
              <a:buNone/>
            </a:pPr>
            <a:r>
              <a:rPr lang="da-DK" dirty="0"/>
              <a:t>Beskriv, hvorfor chaufføren ofte bliver betragtet som virksomhedens ansigt udadtil.</a:t>
            </a:r>
          </a:p>
          <a:p>
            <a:pPr marL="0" indent="0">
              <a:buNone/>
            </a:pPr>
            <a:r>
              <a:rPr lang="da-DK" b="1" dirty="0"/>
              <a:t>Opgave 2 </a:t>
            </a:r>
            <a:r>
              <a:rPr lang="da-DK" dirty="0"/>
              <a:t>– Roller</a:t>
            </a:r>
          </a:p>
          <a:p>
            <a:pPr marL="0" indent="0">
              <a:buNone/>
            </a:pPr>
            <a:r>
              <a:rPr lang="da-DK" dirty="0"/>
              <a:t>Nævn tre forskellige roller en chauffør har i sit arbejde, og giv eksempler på, hvordan de påvirker virksomhedens image.</a:t>
            </a:r>
          </a:p>
          <a:p>
            <a:pPr marL="0" indent="0">
              <a:buNone/>
            </a:pPr>
            <a:r>
              <a:rPr lang="da-DK" b="1" dirty="0"/>
              <a:t>Opgave 3 </a:t>
            </a:r>
            <a:r>
              <a:rPr lang="da-DK" dirty="0"/>
              <a:t>– Case: Kundeservice</a:t>
            </a:r>
          </a:p>
          <a:p>
            <a:pPr marL="0" indent="0">
              <a:buNone/>
            </a:pPr>
            <a:r>
              <a:rPr lang="da-DK" dirty="0"/>
              <a:t>En kunde er utilfreds, fordi du kommer 30 minutter for sent. Hvordan kan du som chauffør håndtere situationen professionelt?</a:t>
            </a:r>
          </a:p>
          <a:p>
            <a:pPr marL="0" indent="0">
              <a:buNone/>
            </a:pPr>
            <a:r>
              <a:rPr lang="da-DK" b="1" dirty="0"/>
              <a:t>Opgave 4 </a:t>
            </a:r>
            <a:r>
              <a:rPr lang="da-DK" dirty="0"/>
              <a:t>– Konflikttrappen</a:t>
            </a:r>
          </a:p>
          <a:p>
            <a:pPr marL="0" indent="0">
              <a:buNone/>
            </a:pPr>
            <a:r>
              <a:rPr lang="da-DK" dirty="0"/>
              <a:t>Forklar konflikttrappen med egne ord, og giv et eksempel på en situation, hvor en konflikt kan eskalere, hvis den ikke håndteres i tide.</a:t>
            </a:r>
          </a:p>
          <a:p>
            <a:pPr marL="0" indent="0">
              <a:buNone/>
            </a:pPr>
            <a:r>
              <a:rPr lang="da-DK" b="1" dirty="0"/>
              <a:t>Opgave 5 </a:t>
            </a:r>
            <a:r>
              <a:rPr lang="da-DK" dirty="0"/>
              <a:t>– Køretøjets vedligeholdelse</a:t>
            </a:r>
          </a:p>
          <a:p>
            <a:pPr marL="0" indent="0">
              <a:buNone/>
            </a:pPr>
            <a:r>
              <a:rPr lang="da-DK" dirty="0"/>
              <a:t>Hvorfor har det betydning for virksomhedens image, at køretøjet er rent og velholdt?</a:t>
            </a:r>
          </a:p>
          <a:p>
            <a:pPr marL="0" indent="0">
              <a:buNone/>
            </a:pPr>
            <a:r>
              <a:rPr lang="da-DK" b="1" dirty="0"/>
              <a:t>Opgave 6 </a:t>
            </a:r>
            <a:r>
              <a:rPr lang="da-DK" dirty="0"/>
              <a:t>– Planlægning og professionalisme</a:t>
            </a:r>
          </a:p>
          <a:p>
            <a:pPr marL="0" indent="0">
              <a:buNone/>
            </a:pPr>
            <a:r>
              <a:rPr lang="da-DK" dirty="0"/>
              <a:t>Hvilke fordele giver det at være godt forberedt med ruter, dokumenter og tidsplaner?</a:t>
            </a:r>
          </a:p>
          <a:p>
            <a:pPr marL="0" indent="0">
              <a:buNone/>
            </a:pPr>
            <a:r>
              <a:rPr lang="da-DK" b="1" dirty="0"/>
              <a:t>Opgave 7 </a:t>
            </a:r>
            <a:r>
              <a:rPr lang="da-DK" dirty="0"/>
              <a:t>– Økonomiske følger</a:t>
            </a:r>
          </a:p>
          <a:p>
            <a:pPr marL="0" indent="0">
              <a:buNone/>
            </a:pPr>
            <a:r>
              <a:rPr lang="da-DK" dirty="0"/>
              <a:t>Hvilke økonomiske konsekvenser kan dårlig service og konflikter have for en transportvirksomhed?</a:t>
            </a:r>
          </a:p>
          <a:p>
            <a:pPr marL="0" indent="0">
              <a:buNone/>
            </a:pPr>
            <a:r>
              <a:rPr lang="da-DK" b="1" dirty="0"/>
              <a:t>Opgave 8 </a:t>
            </a:r>
            <a:r>
              <a:rPr lang="da-DK" dirty="0"/>
              <a:t>– Retningslinjer for god optræden</a:t>
            </a:r>
          </a:p>
          <a:p>
            <a:pPr marL="0" indent="0">
              <a:buNone/>
            </a:pPr>
            <a:r>
              <a:rPr lang="da-DK" dirty="0"/>
              <a:t>Lav en liste med fem retningslinjer, som du selv vil følge for at bidrage til virksomhedens positive image.</a:t>
            </a:r>
          </a:p>
          <a:p>
            <a:pPr marL="0" indent="0">
              <a:buNone/>
            </a:pPr>
            <a:r>
              <a:rPr lang="da-DK" b="1" dirty="0"/>
              <a:t>Opgave 9 </a:t>
            </a:r>
            <a:r>
              <a:rPr lang="da-DK" dirty="0"/>
              <a:t>– Refleksion</a:t>
            </a:r>
          </a:p>
          <a:p>
            <a:pPr marL="0" indent="0">
              <a:buNone/>
            </a:pPr>
            <a:r>
              <a:rPr lang="da-DK" dirty="0"/>
              <a:t>Hvordan kan du selv være en god ambassadør for en virksomhed som chauffør?</a:t>
            </a:r>
          </a:p>
          <a:p>
            <a:pPr marL="0" indent="0">
              <a:buNone/>
            </a:pPr>
            <a:r>
              <a:rPr lang="da-DK" b="1" dirty="0"/>
              <a:t>Opgave 10 </a:t>
            </a:r>
            <a:r>
              <a:rPr lang="da-DK" dirty="0"/>
              <a:t>– Gruppearbejde</a:t>
            </a:r>
          </a:p>
          <a:p>
            <a:pPr marL="0" indent="0">
              <a:buNone/>
            </a:pPr>
            <a:r>
              <a:rPr lang="da-DK" dirty="0"/>
              <a:t>Arbejdet i grupper: Find på en case, hvor en chaufførs adfærd kan påvirke virksomhedens image negativt. Diskutér, hvordan situationen kunne være håndteret bedre.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413A7-F7F9-BBCA-CA3D-6CF1C7F4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E2C90-5B22-5A0E-33F4-50A49D51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EBC6A-B35D-197D-C1C8-B5BD36DD1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Forebyggelse af kriminalitet og menneskesmugling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11DDE-16F5-2671-80C1-1EE91AC91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BA5DFCEB-CF89-B7FF-46BC-718595F1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4F69FB36-7D84-EE7D-8C32-5BEAF0BB2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typer kriminalitet, som chauffører kan blive udsat for.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betyder menneskesmugling i relation til transportbranchen?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rand motor, der er parkeret inden for en brand Station">
            <a:extLst>
              <a:ext uri="{FF2B5EF4-FFF2-40B4-BE49-F238E27FC236}">
                <a16:creationId xmlns:a16="http://schemas.microsoft.com/office/drawing/2014/main" id="{3107B952-2CB0-1C9B-4C47-1CE0F6D4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80" r="11832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2700"/>
              <a:t>Trusler i transportbranchen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000" dirty="0"/>
              <a:t>Tyveri af gods og brændstof</a:t>
            </a:r>
          </a:p>
          <a:p>
            <a:r>
              <a:rPr lang="da-DK" sz="2000" dirty="0"/>
              <a:t>Ulovlig indtrængen i lastbiler</a:t>
            </a:r>
          </a:p>
          <a:p>
            <a:r>
              <a:rPr lang="da-DK" sz="2000" dirty="0"/>
              <a:t>Menneskesmugling via køretøjer</a:t>
            </a:r>
          </a:p>
          <a:p>
            <a:r>
              <a:rPr lang="da-DK" sz="2000" dirty="0"/>
              <a:t>Øget internationalt fokus på kriminalitet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juridiske konsekvenser kan kriminalitet få for chaufføren?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kriminalitet påvirke chaufføren personligt?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tre forebyggende tiltag chaufføren kan tage.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bør en chauffør altid tjekke på sin lastbil før afgang?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Hvad</a:t>
            </a:r>
            <a:r>
              <a:rPr dirty="0"/>
              <a:t> </a:t>
            </a:r>
            <a:r>
              <a:rPr dirty="0" err="1"/>
              <a:t>siger</a:t>
            </a:r>
            <a:r>
              <a:rPr dirty="0"/>
              <a:t> </a:t>
            </a:r>
            <a:r>
              <a:rPr dirty="0" err="1"/>
              <a:t>regler</a:t>
            </a:r>
            <a:r>
              <a:rPr lang="da-DK" dirty="0" err="1"/>
              <a:t>ne</a:t>
            </a:r>
            <a:r>
              <a:rPr dirty="0"/>
              <a:t> om </a:t>
            </a:r>
            <a:r>
              <a:rPr dirty="0" err="1"/>
              <a:t>ansvar</a:t>
            </a:r>
            <a:r>
              <a:rPr dirty="0"/>
              <a:t> </a:t>
            </a:r>
            <a:r>
              <a:rPr dirty="0" err="1"/>
              <a:t>ved</a:t>
            </a:r>
            <a:r>
              <a:rPr dirty="0"/>
              <a:t> </a:t>
            </a:r>
            <a:r>
              <a:rPr dirty="0" err="1"/>
              <a:t>menneskesmugling</a:t>
            </a:r>
            <a:r>
              <a:rPr dirty="0"/>
              <a:t>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virksomheden hjælpe med at forebygge kriminalitet?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skal en chauffør gøre, hvis han opdager personer i traileren?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checklister et vigtigt redskab i forebyggelse?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B6E98-2821-4729-884D-03351F002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7DEAE4-519B-BCBE-5018-1EB7DB555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74E10-36C2-7982-82F5-A40B30B2B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321" y="640080"/>
            <a:ext cx="4688333" cy="356616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da-DK" sz="3600" dirty="0"/>
              <a:t>Quiz – Chaufførens optræden og virksomhedens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E1D32-29AC-03FD-15BC-F344CA373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320" y="4636008"/>
            <a:ext cx="4688333" cy="1572768"/>
          </a:xfrm>
        </p:spPr>
        <p:txBody>
          <a:bodyPr>
            <a:normAutofit/>
          </a:bodyPr>
          <a:lstStyle/>
          <a:p>
            <a:pPr algn="l"/>
            <a:r>
              <a:rPr dirty="0"/>
              <a:t>10 </a:t>
            </a:r>
            <a:r>
              <a:rPr dirty="0" err="1"/>
              <a:t>spørgsmål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repetition </a:t>
            </a:r>
            <a:r>
              <a:rPr dirty="0" err="1"/>
              <a:t>og</a:t>
            </a:r>
            <a:r>
              <a:rPr dirty="0"/>
              <a:t> test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forståelse</a:t>
            </a:r>
            <a:endParaRPr lang="da-DK" dirty="0"/>
          </a:p>
        </p:txBody>
      </p:sp>
      <p:pic>
        <p:nvPicPr>
          <p:cNvPr id="5" name="Picture 4" descr="Nærbillede af hinkerude på fortov">
            <a:extLst>
              <a:ext uri="{FF2B5EF4-FFF2-40B4-BE49-F238E27FC236}">
                <a16:creationId xmlns:a16="http://schemas.microsoft.com/office/drawing/2014/main" id="{D5676D5E-22AF-AAB8-C9D1-214195D5D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9" r="32283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B8D8D345-C20F-4621-46AC-F8F3EA164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646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chaufføren virksomhedens ansigt udadtil?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Typiske former for kriminalitet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Tyveri fra lastbil (parkeringspladser, rastepladser)</a:t>
            </a:r>
          </a:p>
          <a:p>
            <a:r>
              <a:t>Brændstoftyveri</a:t>
            </a:r>
          </a:p>
          <a:p>
            <a:r>
              <a:t>Dokumentfalsk og ulovlige fragtbreve</a:t>
            </a:r>
          </a:p>
          <a:p>
            <a:r>
              <a:t>Indsmugling af mennesker eller varer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to måder, chaufførens adfærd kan påvirke virksomhedens image.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er en af chaufførens vigtigste roller udover at transportere gods?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kommunikation hjælpe i en situation med en utilfreds kunde?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Hvad viser konflikttrappen?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en chauffør forhindre en konflikt i at eskalere?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Hvorfor er det vigtigt, at køretøjet er rent og vedligeholdt?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Hvordan kan god planlægning påvirke virksomhedens image?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Hvilke økonomiske følger kan dårlig service have for virksomheden?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Spørgsmål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Nævn én måde, hvorpå en chauffør kan være ambassadør for virksomheden.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ærbillede af hønsenet">
            <a:extLst>
              <a:ext uri="{FF2B5EF4-FFF2-40B4-BE49-F238E27FC236}">
                <a16:creationId xmlns:a16="http://schemas.microsoft.com/office/drawing/2014/main" id="{D2061E7E-3CDE-4EC2-95ED-FEE0E9EF17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71" r="16541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da-DK" sz="3500"/>
              <a:t>Konsekvenser for chaufføren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da-DK" sz="2000" dirty="0"/>
              <a:t>Juridiske: bøder, fængsel, tab af førerret</a:t>
            </a:r>
          </a:p>
          <a:p>
            <a:r>
              <a:rPr lang="da-DK" sz="2000" dirty="0"/>
              <a:t>Økonomiske: erstatningskrav, tab af job</a:t>
            </a:r>
          </a:p>
          <a:p>
            <a:r>
              <a:rPr lang="da-DK" sz="2000" dirty="0"/>
              <a:t>Personlige: stress, usikkerhed, tab af omdømme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Forebyggende foranstaltninger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Tjek køretøjet før og under kørsel</a:t>
            </a:r>
          </a:p>
          <a:p>
            <a:r>
              <a:t>Brug sikre parkeringspladser</a:t>
            </a:r>
          </a:p>
          <a:p>
            <a:r>
              <a:t>Kontroller låse og plomber</a:t>
            </a:r>
          </a:p>
          <a:p>
            <a:r>
              <a:t>Vær opmærksom på uregelmæssigheder</a:t>
            </a:r>
          </a:p>
          <a:p>
            <a:r>
              <a:t>Hav en klar handleplan ved mistanke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FA26DC5-17D7-1682-C4F7-38E40B244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456" r="5529" b="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Checkliste for chaufføren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Har jeg kontrolleret låse, døre og presenning?</a:t>
            </a:r>
          </a:p>
          <a:p>
            <a:r>
              <a:t>Har jeg sikret dokumenter og fragtbreve?</a:t>
            </a:r>
          </a:p>
          <a:p>
            <a:r>
              <a:t>Har jeg valgt en sikker rute og parkeringsplads?</a:t>
            </a:r>
          </a:p>
          <a:p>
            <a:r>
              <a:t>Ved jeg, hvem jeg skal kontakte ved mistanke?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Gruppearbejde –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Case 1: Ulovlig indtrængen under parkering i udlandet</a:t>
            </a:r>
          </a:p>
          <a:p>
            <a:r>
              <a:t>Case 2: Mistanke om falske fragtbreve</a:t>
            </a:r>
          </a:p>
          <a:p>
            <a:r>
              <a:t>Case 3: Forsøg på at smugle personer i traileren</a:t>
            </a:r>
          </a:p>
          <a:p>
            <a:r>
              <a:t>Eleverne vurderer risiko og laver en handlingsplan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624E3CD10854468FCCE94CAABFFAEB" ma:contentTypeVersion="20" ma:contentTypeDescription="Opret et nyt dokument." ma:contentTypeScope="" ma:versionID="7c3ddf537af1a0519b2e07c4694c1aa8">
  <xsd:schema xmlns:xsd="http://www.w3.org/2001/XMLSchema" xmlns:xs="http://www.w3.org/2001/XMLSchema" xmlns:p="http://schemas.microsoft.com/office/2006/metadata/properties" xmlns:ns2="e5a614a0-e390-4758-987e-00508b2d8f32" xmlns:ns3="8e01ca8f-5ef1-4f69-bef7-0923966b1c21" targetNamespace="http://schemas.microsoft.com/office/2006/metadata/properties" ma:root="true" ma:fieldsID="93ae44c31d334598fdeec0aaa330e800" ns2:_="" ns3:_="">
    <xsd:import namespace="e5a614a0-e390-4758-987e-00508b2d8f32"/>
    <xsd:import namespace="8e01ca8f-5ef1-4f69-bef7-0923966b1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Dato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14a0-e390-4758-987e-00508b2d8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Dato" ma:index="12" nillable="true" ma:displayName="Dato" ma:format="DateOnly" ma:internalName="Dato">
      <xsd:simpleType>
        <xsd:restriction base="dms:DateTime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78d8fed3-eade-4d2d-8e51-d1e1973cc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1ca8f-5ef1-4f69-bef7-0923966b1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2ef22a-6204-49a6-8902-6181c02549c8}" ma:internalName="TaxCatchAll" ma:showField="CatchAllData" ma:web="8e01ca8f-5ef1-4f69-bef7-0923966b1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o xmlns="e5a614a0-e390-4758-987e-00508b2d8f32" xsi:nil="true"/>
    <lcf76f155ced4ddcb4097134ff3c332f xmlns="e5a614a0-e390-4758-987e-00508b2d8f32">
      <Terms xmlns="http://schemas.microsoft.com/office/infopath/2007/PartnerControls"/>
    </lcf76f155ced4ddcb4097134ff3c332f>
    <TaxCatchAll xmlns="8e01ca8f-5ef1-4f69-bef7-0923966b1c21" xsi:nil="true"/>
  </documentManagement>
</p:properties>
</file>

<file path=customXml/itemProps1.xml><?xml version="1.0" encoding="utf-8"?>
<ds:datastoreItem xmlns:ds="http://schemas.openxmlformats.org/officeDocument/2006/customXml" ds:itemID="{AD37F874-2800-4325-AD38-74C8E22B14D6}"/>
</file>

<file path=customXml/itemProps2.xml><?xml version="1.0" encoding="utf-8"?>
<ds:datastoreItem xmlns:ds="http://schemas.openxmlformats.org/officeDocument/2006/customXml" ds:itemID="{82D3CF5A-1743-4D7C-9756-E1E20153A3D1}"/>
</file>

<file path=customXml/itemProps3.xml><?xml version="1.0" encoding="utf-8"?>
<ds:datastoreItem xmlns:ds="http://schemas.openxmlformats.org/officeDocument/2006/customXml" ds:itemID="{F2CE7484-BEEB-4B4F-B652-39DFA9B73993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1645</Words>
  <Application>Microsoft Office PowerPoint</Application>
  <PresentationFormat>Skærmshow (4:3)</PresentationFormat>
  <Paragraphs>201</Paragraphs>
  <Slides>48</Slides>
  <Notes>38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48</vt:i4>
      </vt:variant>
    </vt:vector>
  </HeadingPairs>
  <TitlesOfParts>
    <vt:vector size="52" baseType="lpstr">
      <vt:lpstr>Aptos</vt:lpstr>
      <vt:lpstr>Arial</vt:lpstr>
      <vt:lpstr>Calibri</vt:lpstr>
      <vt:lpstr>Office Theme</vt:lpstr>
      <vt:lpstr>Uge 5</vt:lpstr>
      <vt:lpstr>Forebyggelse af kriminalitet og menneskesmugling</vt:lpstr>
      <vt:lpstr>Trusler i transportbranchen</vt:lpstr>
      <vt:lpstr>Typiske former for kriminalitet</vt:lpstr>
      <vt:lpstr>Konsekvenser for chaufføren</vt:lpstr>
      <vt:lpstr>Forebyggende foranstaltninger</vt:lpstr>
      <vt:lpstr>PowerPoint-præsentation</vt:lpstr>
      <vt:lpstr>Checkliste for chaufføren</vt:lpstr>
      <vt:lpstr>Gruppearbejde – Cases</vt:lpstr>
      <vt:lpstr>PowerPoint-præsentation</vt:lpstr>
      <vt:lpstr>Lovgivning og virksomhedens ansvar</vt:lpstr>
      <vt:lpstr>Opsamling &amp; refleksion</vt:lpstr>
      <vt:lpstr>Arbejdsark til power point</vt:lpstr>
      <vt:lpstr>Chaufførens optræden og virksomhedens image</vt:lpstr>
      <vt:lpstr>Chaufførens betydning</vt:lpstr>
      <vt:lpstr>Chaufførens roller og kontaktflader</vt:lpstr>
      <vt:lpstr>PowerPoint-præsentation</vt:lpstr>
      <vt:lpstr>Gruppearbejde – Kundeservice &amp; omdømme</vt:lpstr>
      <vt:lpstr>Konflikttrappen</vt:lpstr>
      <vt:lpstr>PowerPoint-præsentation</vt:lpstr>
      <vt:lpstr>Vedligeholdelse af køretøjet</vt:lpstr>
      <vt:lpstr>PowerPoint-præsentation</vt:lpstr>
      <vt:lpstr>Planlægning og professionalisme</vt:lpstr>
      <vt:lpstr>Økonomiske følger</vt:lpstr>
      <vt:lpstr>Opsamling &amp; retningslinjer</vt:lpstr>
      <vt:lpstr>Arbejdsark til power point</vt:lpstr>
      <vt:lpstr>Quiz – Forebyggelse af kriminalitet og menneskesmugling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  <vt:lpstr>Quiz – Chaufførens optræden og virksomhedens image</vt:lpstr>
      <vt:lpstr>Spørgsmål 1</vt:lpstr>
      <vt:lpstr>Spørgsmål 2</vt:lpstr>
      <vt:lpstr>Spørgsmål 3</vt:lpstr>
      <vt:lpstr>Spørgsmål 4</vt:lpstr>
      <vt:lpstr>Spørgsmål 5</vt:lpstr>
      <vt:lpstr>Spørgsmål 6</vt:lpstr>
      <vt:lpstr>Spørgsmål 7</vt:lpstr>
      <vt:lpstr>Spørgsmål 8</vt:lpstr>
      <vt:lpstr>Spørgsmål 9</vt:lpstr>
      <vt:lpstr>Spørgsmål 10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Karina Dyring</dc:creator>
  <cp:keywords/>
  <dc:description>generated using python-pptx</dc:description>
  <cp:lastModifiedBy>Karina Dyring</cp:lastModifiedBy>
  <cp:revision>2</cp:revision>
  <dcterms:created xsi:type="dcterms:W3CDTF">2013-01-27T09:14:16Z</dcterms:created>
  <dcterms:modified xsi:type="dcterms:W3CDTF">2025-09-29T07:10:38Z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0x010100D6624E3CD10854468FCCE94CAABFFAEB</vt:lpwstr>
  </property>
</Properties>
</file>