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81" r:id="rId6"/>
    <p:sldMasterId id="2147483694" r:id="rId7"/>
  </p:sldMasterIdLst>
  <p:notesMasterIdLst>
    <p:notesMasterId r:id="rId79"/>
  </p:notesMasterIdLst>
  <p:sldIdLst>
    <p:sldId id="369" r:id="rId8"/>
    <p:sldId id="266" r:id="rId9"/>
    <p:sldId id="370" r:id="rId10"/>
    <p:sldId id="855" r:id="rId11"/>
    <p:sldId id="856" r:id="rId12"/>
    <p:sldId id="857" r:id="rId13"/>
    <p:sldId id="263" r:id="rId14"/>
    <p:sldId id="265" r:id="rId15"/>
    <p:sldId id="262" r:id="rId16"/>
    <p:sldId id="264" r:id="rId17"/>
    <p:sldId id="843" r:id="rId18"/>
    <p:sldId id="267" r:id="rId19"/>
    <p:sldId id="833" r:id="rId20"/>
    <p:sldId id="721" r:id="rId21"/>
    <p:sldId id="810" r:id="rId22"/>
    <p:sldId id="811" r:id="rId23"/>
    <p:sldId id="845" r:id="rId24"/>
    <p:sldId id="846" r:id="rId25"/>
    <p:sldId id="847" r:id="rId26"/>
    <p:sldId id="848" r:id="rId27"/>
    <p:sldId id="849" r:id="rId28"/>
    <p:sldId id="850" r:id="rId29"/>
    <p:sldId id="851" r:id="rId30"/>
    <p:sldId id="844" r:id="rId31"/>
    <p:sldId id="834" r:id="rId32"/>
    <p:sldId id="835" r:id="rId33"/>
    <p:sldId id="841" r:id="rId34"/>
    <p:sldId id="836" r:id="rId35"/>
    <p:sldId id="256" r:id="rId36"/>
    <p:sldId id="824" r:id="rId37"/>
    <p:sldId id="825" r:id="rId38"/>
    <p:sldId id="826" r:id="rId39"/>
    <p:sldId id="827" r:id="rId40"/>
    <p:sldId id="828" r:id="rId41"/>
    <p:sldId id="829" r:id="rId42"/>
    <p:sldId id="830" r:id="rId43"/>
    <p:sldId id="729" r:id="rId44"/>
    <p:sldId id="803" r:id="rId45"/>
    <p:sldId id="812" r:id="rId46"/>
    <p:sldId id="798" r:id="rId47"/>
    <p:sldId id="813" r:id="rId48"/>
    <p:sldId id="840" r:id="rId49"/>
    <p:sldId id="837" r:id="rId50"/>
    <p:sldId id="839" r:id="rId51"/>
    <p:sldId id="728" r:id="rId52"/>
    <p:sldId id="258" r:id="rId53"/>
    <p:sldId id="274" r:id="rId54"/>
    <p:sldId id="268" r:id="rId55"/>
    <p:sldId id="732" r:id="rId56"/>
    <p:sldId id="860" r:id="rId57"/>
    <p:sldId id="257" r:id="rId58"/>
    <p:sldId id="861" r:id="rId59"/>
    <p:sldId id="862" r:id="rId60"/>
    <p:sldId id="863" r:id="rId61"/>
    <p:sldId id="864" r:id="rId62"/>
    <p:sldId id="865" r:id="rId63"/>
    <p:sldId id="866" r:id="rId64"/>
    <p:sldId id="859" r:id="rId65"/>
    <p:sldId id="261" r:id="rId66"/>
    <p:sldId id="737" r:id="rId67"/>
    <p:sldId id="852" r:id="rId68"/>
    <p:sldId id="260" r:id="rId69"/>
    <p:sldId id="853" r:id="rId70"/>
    <p:sldId id="854" r:id="rId71"/>
    <p:sldId id="736" r:id="rId72"/>
    <p:sldId id="816" r:id="rId73"/>
    <p:sldId id="795" r:id="rId74"/>
    <p:sldId id="269" r:id="rId75"/>
    <p:sldId id="739" r:id="rId76"/>
    <p:sldId id="738" r:id="rId77"/>
    <p:sldId id="259" r:id="rId78"/>
  </p:sldIdLst>
  <p:sldSz cx="12192000" cy="6858000"/>
  <p:notesSz cx="6735763" cy="98663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19"/>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6/11/relationships/changesInfo" Target="changesInfos/changesInfo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ny Bendix Bengtson" userId="df2a47a9-0a15-4b5a-8d77-b4b960e5e760" providerId="ADAL" clId="{0E832FFB-500C-41A7-A595-E7049B1F7585}"/>
    <pc:docChg chg="modSld">
      <pc:chgData name="Johnny Bendix Bengtson" userId="df2a47a9-0a15-4b5a-8d77-b4b960e5e760" providerId="ADAL" clId="{0E832FFB-500C-41A7-A595-E7049B1F7585}" dt="2021-02-03T07:45:49.395" v="11"/>
      <pc:docMkLst>
        <pc:docMk/>
      </pc:docMkLst>
      <pc:sldChg chg="modAnim">
        <pc:chgData name="Johnny Bendix Bengtson" userId="df2a47a9-0a15-4b5a-8d77-b4b960e5e760" providerId="ADAL" clId="{0E832FFB-500C-41A7-A595-E7049B1F7585}" dt="2021-02-03T07:44:34.359" v="7"/>
        <pc:sldMkLst>
          <pc:docMk/>
          <pc:sldMk cId="3635626448" sldId="803"/>
        </pc:sldMkLst>
      </pc:sldChg>
      <pc:sldChg chg="modAnim">
        <pc:chgData name="Johnny Bendix Bengtson" userId="df2a47a9-0a15-4b5a-8d77-b4b960e5e760" providerId="ADAL" clId="{0E832FFB-500C-41A7-A595-E7049B1F7585}" dt="2021-02-03T07:45:49.395" v="11"/>
        <pc:sldMkLst>
          <pc:docMk/>
          <pc:sldMk cId="1604146330" sldId="816"/>
        </pc:sldMkLst>
      </pc:sldChg>
    </pc:docChg>
  </pc:docChgLst>
  <pc:docChgLst>
    <pc:chgData name="Jørgen Jæger" userId="8689c874-ab45-492b-b163-a5df209bb451" providerId="ADAL" clId="{5D782B6A-FCCF-4302-A26E-042985B19DCA}"/>
    <pc:docChg chg="undo custSel modSld">
      <pc:chgData name="Jørgen Jæger" userId="8689c874-ab45-492b-b163-a5df209bb451" providerId="ADAL" clId="{5D782B6A-FCCF-4302-A26E-042985B19DCA}" dt="2021-02-02T12:34:10.290" v="328" actId="20577"/>
      <pc:docMkLst>
        <pc:docMk/>
      </pc:docMkLst>
      <pc:sldChg chg="modSp mod">
        <pc:chgData name="Jørgen Jæger" userId="8689c874-ab45-492b-b163-a5df209bb451" providerId="ADAL" clId="{5D782B6A-FCCF-4302-A26E-042985B19DCA}" dt="2021-02-02T12:34:10.290" v="328" actId="20577"/>
        <pc:sldMkLst>
          <pc:docMk/>
          <pc:sldMk cId="1348740020" sldId="256"/>
        </pc:sldMkLst>
        <pc:spChg chg="mod">
          <ac:chgData name="Jørgen Jæger" userId="8689c874-ab45-492b-b163-a5df209bb451" providerId="ADAL" clId="{5D782B6A-FCCF-4302-A26E-042985B19DCA}" dt="2021-02-02T12:34:10.290" v="328" actId="20577"/>
          <ac:spMkLst>
            <pc:docMk/>
            <pc:sldMk cId="1348740020" sldId="256"/>
            <ac:spMk id="2" creationId="{00000000-0000-0000-0000-000000000000}"/>
          </ac:spMkLst>
        </pc:spChg>
      </pc:sldChg>
      <pc:sldChg chg="modSp mod">
        <pc:chgData name="Jørgen Jæger" userId="8689c874-ab45-492b-b163-a5df209bb451" providerId="ADAL" clId="{5D782B6A-FCCF-4302-A26E-042985B19DCA}" dt="2021-02-02T12:33:40.438" v="305" actId="20577"/>
        <pc:sldMkLst>
          <pc:docMk/>
          <pc:sldMk cId="2816325043" sldId="824"/>
        </pc:sldMkLst>
        <pc:spChg chg="mod">
          <ac:chgData name="Jørgen Jæger" userId="8689c874-ab45-492b-b163-a5df209bb451" providerId="ADAL" clId="{5D782B6A-FCCF-4302-A26E-042985B19DCA}" dt="2021-02-02T12:33:40.438" v="305" actId="20577"/>
          <ac:spMkLst>
            <pc:docMk/>
            <pc:sldMk cId="2816325043" sldId="824"/>
            <ac:spMk id="3" creationId="{00000000-0000-0000-0000-000000000000}"/>
          </ac:spMkLst>
        </pc:spChg>
      </pc:sldChg>
      <pc:sldChg chg="modSp mod">
        <pc:chgData name="Jørgen Jæger" userId="8689c874-ab45-492b-b163-a5df209bb451" providerId="ADAL" clId="{5D782B6A-FCCF-4302-A26E-042985B19DCA}" dt="2021-02-01T15:02:40.322" v="11" actId="5793"/>
        <pc:sldMkLst>
          <pc:docMk/>
          <pc:sldMk cId="3347490353" sldId="825"/>
        </pc:sldMkLst>
        <pc:spChg chg="mod">
          <ac:chgData name="Jørgen Jæger" userId="8689c874-ab45-492b-b163-a5df209bb451" providerId="ADAL" clId="{5D782B6A-FCCF-4302-A26E-042985B19DCA}" dt="2021-02-01T15:02:40.322" v="11" actId="5793"/>
          <ac:spMkLst>
            <pc:docMk/>
            <pc:sldMk cId="3347490353" sldId="825"/>
            <ac:spMk id="3" creationId="{00000000-0000-0000-0000-000000000000}"/>
          </ac:spMkLst>
        </pc:spChg>
      </pc:sldChg>
      <pc:sldChg chg="modSp mod">
        <pc:chgData name="Jørgen Jæger" userId="8689c874-ab45-492b-b163-a5df209bb451" providerId="ADAL" clId="{5D782B6A-FCCF-4302-A26E-042985B19DCA}" dt="2021-02-02T12:29:25.283" v="158"/>
        <pc:sldMkLst>
          <pc:docMk/>
          <pc:sldMk cId="1424368939" sldId="826"/>
        </pc:sldMkLst>
        <pc:spChg chg="mod">
          <ac:chgData name="Jørgen Jæger" userId="8689c874-ab45-492b-b163-a5df209bb451" providerId="ADAL" clId="{5D782B6A-FCCF-4302-A26E-042985B19DCA}" dt="2021-02-02T12:29:25.283" v="158"/>
          <ac:spMkLst>
            <pc:docMk/>
            <pc:sldMk cId="1424368939" sldId="826"/>
            <ac:spMk id="3" creationId="{00000000-0000-0000-0000-000000000000}"/>
          </ac:spMkLst>
        </pc:spChg>
      </pc:sldChg>
      <pc:sldChg chg="modSp mod">
        <pc:chgData name="Jørgen Jæger" userId="8689c874-ab45-492b-b163-a5df209bb451" providerId="ADAL" clId="{5D782B6A-FCCF-4302-A26E-042985B19DCA}" dt="2021-02-02T12:30:02.903" v="179" actId="27636"/>
        <pc:sldMkLst>
          <pc:docMk/>
          <pc:sldMk cId="2160040157" sldId="827"/>
        </pc:sldMkLst>
        <pc:spChg chg="mod">
          <ac:chgData name="Jørgen Jæger" userId="8689c874-ab45-492b-b163-a5df209bb451" providerId="ADAL" clId="{5D782B6A-FCCF-4302-A26E-042985B19DCA}" dt="2021-02-02T12:30:02.903" v="179" actId="27636"/>
          <ac:spMkLst>
            <pc:docMk/>
            <pc:sldMk cId="2160040157" sldId="827"/>
            <ac:spMk id="3" creationId="{00000000-0000-0000-0000-000000000000}"/>
          </ac:spMkLst>
        </pc:spChg>
      </pc:sldChg>
      <pc:sldChg chg="modSp mod">
        <pc:chgData name="Jørgen Jæger" userId="8689c874-ab45-492b-b163-a5df209bb451" providerId="ADAL" clId="{5D782B6A-FCCF-4302-A26E-042985B19DCA}" dt="2021-02-02T12:30:37.659" v="193" actId="20577"/>
        <pc:sldMkLst>
          <pc:docMk/>
          <pc:sldMk cId="3221954540" sldId="828"/>
        </pc:sldMkLst>
        <pc:spChg chg="mod">
          <ac:chgData name="Jørgen Jæger" userId="8689c874-ab45-492b-b163-a5df209bb451" providerId="ADAL" clId="{5D782B6A-FCCF-4302-A26E-042985B19DCA}" dt="2021-02-02T12:30:37.659" v="193" actId="20577"/>
          <ac:spMkLst>
            <pc:docMk/>
            <pc:sldMk cId="3221954540" sldId="828"/>
            <ac:spMk id="3" creationId="{00000000-0000-0000-0000-000000000000}"/>
          </ac:spMkLst>
        </pc:spChg>
      </pc:sldChg>
      <pc:sldChg chg="modSp mod">
        <pc:chgData name="Jørgen Jæger" userId="8689c874-ab45-492b-b163-a5df209bb451" providerId="ADAL" clId="{5D782B6A-FCCF-4302-A26E-042985B19DCA}" dt="2021-02-02T12:30:44.985" v="202" actId="20577"/>
        <pc:sldMkLst>
          <pc:docMk/>
          <pc:sldMk cId="2977239334" sldId="829"/>
        </pc:sldMkLst>
        <pc:spChg chg="mod">
          <ac:chgData name="Jørgen Jæger" userId="8689c874-ab45-492b-b163-a5df209bb451" providerId="ADAL" clId="{5D782B6A-FCCF-4302-A26E-042985B19DCA}" dt="2021-02-01T15:08:15.752" v="78" actId="20577"/>
          <ac:spMkLst>
            <pc:docMk/>
            <pc:sldMk cId="2977239334" sldId="829"/>
            <ac:spMk id="2" creationId="{00000000-0000-0000-0000-000000000000}"/>
          </ac:spMkLst>
        </pc:spChg>
        <pc:spChg chg="mod">
          <ac:chgData name="Jørgen Jæger" userId="8689c874-ab45-492b-b163-a5df209bb451" providerId="ADAL" clId="{5D782B6A-FCCF-4302-A26E-042985B19DCA}" dt="2021-02-02T12:30:44.985" v="202" actId="20577"/>
          <ac:spMkLst>
            <pc:docMk/>
            <pc:sldMk cId="2977239334" sldId="829"/>
            <ac:spMk id="3" creationId="{00000000-0000-0000-0000-000000000000}"/>
          </ac:spMkLst>
        </pc:spChg>
      </pc:sldChg>
      <pc:sldChg chg="modSp mod">
        <pc:chgData name="Jørgen Jæger" userId="8689c874-ab45-492b-b163-a5df209bb451" providerId="ADAL" clId="{5D782B6A-FCCF-4302-A26E-042985B19DCA}" dt="2021-02-02T12:31:23.044" v="247" actId="20577"/>
        <pc:sldMkLst>
          <pc:docMk/>
          <pc:sldMk cId="499484988" sldId="830"/>
        </pc:sldMkLst>
        <pc:spChg chg="mod">
          <ac:chgData name="Jørgen Jæger" userId="8689c874-ab45-492b-b163-a5df209bb451" providerId="ADAL" clId="{5D782B6A-FCCF-4302-A26E-042985B19DCA}" dt="2021-02-01T15:10:17.510" v="147" actId="20577"/>
          <ac:spMkLst>
            <pc:docMk/>
            <pc:sldMk cId="499484988" sldId="830"/>
            <ac:spMk id="2" creationId="{00000000-0000-0000-0000-000000000000}"/>
          </ac:spMkLst>
        </pc:spChg>
        <pc:spChg chg="mod">
          <ac:chgData name="Jørgen Jæger" userId="8689c874-ab45-492b-b163-a5df209bb451" providerId="ADAL" clId="{5D782B6A-FCCF-4302-A26E-042985B19DCA}" dt="2021-02-02T12:31:23.044" v="247" actId="20577"/>
          <ac:spMkLst>
            <pc:docMk/>
            <pc:sldMk cId="499484988" sldId="830"/>
            <ac:spMk id="3" creationId="{00000000-0000-0000-0000-000000000000}"/>
          </ac:spMkLst>
        </pc:spChg>
      </pc:sldChg>
    </pc:docChg>
  </pc:docChgLst>
  <pc:docChgLst>
    <pc:chgData name="Fatima Hachem Ladefoged" userId="efe46c5c-f5c0-49ad-a703-cf45e73a0889" providerId="ADAL" clId="{D3C08AA4-596D-4CDC-A993-C497BB6CE39A}"/>
    <pc:docChg chg="undo custSel addSld modSld">
      <pc:chgData name="Fatima Hachem Ladefoged" userId="efe46c5c-f5c0-49ad-a703-cf45e73a0889" providerId="ADAL" clId="{D3C08AA4-596D-4CDC-A993-C497BB6CE39A}" dt="2021-01-27T07:59:26.097" v="792" actId="120"/>
      <pc:docMkLst>
        <pc:docMk/>
      </pc:docMkLst>
      <pc:sldChg chg="modSp new mod">
        <pc:chgData name="Fatima Hachem Ladefoged" userId="efe46c5c-f5c0-49ad-a703-cf45e73a0889" providerId="ADAL" clId="{D3C08AA4-596D-4CDC-A993-C497BB6CE39A}" dt="2021-01-27T07:59:26.097" v="792" actId="120"/>
        <pc:sldMkLst>
          <pc:docMk/>
          <pc:sldMk cId="1489593194" sldId="833"/>
        </pc:sldMkLst>
        <pc:spChg chg="mod">
          <ac:chgData name="Fatima Hachem Ladefoged" userId="efe46c5c-f5c0-49ad-a703-cf45e73a0889" providerId="ADAL" clId="{D3C08AA4-596D-4CDC-A993-C497BB6CE39A}" dt="2021-01-27T07:58:08.073" v="752" actId="255"/>
          <ac:spMkLst>
            <pc:docMk/>
            <pc:sldMk cId="1489593194" sldId="833"/>
            <ac:spMk id="2" creationId="{D22C7E37-CBF8-4C69-9FF2-3222BE53B200}"/>
          </ac:spMkLst>
        </pc:spChg>
        <pc:spChg chg="mod">
          <ac:chgData name="Fatima Hachem Ladefoged" userId="efe46c5c-f5c0-49ad-a703-cf45e73a0889" providerId="ADAL" clId="{D3C08AA4-596D-4CDC-A993-C497BB6CE39A}" dt="2021-01-27T07:59:26.097" v="792" actId="120"/>
          <ac:spMkLst>
            <pc:docMk/>
            <pc:sldMk cId="1489593194" sldId="833"/>
            <ac:spMk id="3" creationId="{B5921A45-A0FF-4576-A24B-8D494057C65D}"/>
          </ac:spMkLst>
        </pc:spChg>
      </pc:sldChg>
    </pc:docChg>
  </pc:docChgLst>
  <pc:docChgLst>
    <pc:chgData name="Johnny Bendix Bengtson" userId="df2a47a9-0a15-4b5a-8d77-b4b960e5e760" providerId="ADAL" clId="{9A6109E7-F0BF-4BD6-A712-3904BB46E4FF}"/>
    <pc:docChg chg="undo custSel addSld delSld modSld">
      <pc:chgData name="Johnny Bendix Bengtson" userId="df2a47a9-0a15-4b5a-8d77-b4b960e5e760" providerId="ADAL" clId="{9A6109E7-F0BF-4BD6-A712-3904BB46E4FF}" dt="2021-02-02T14:14:41.192" v="802" actId="20577"/>
      <pc:docMkLst>
        <pc:docMk/>
      </pc:docMkLst>
      <pc:sldChg chg="del">
        <pc:chgData name="Johnny Bendix Bengtson" userId="df2a47a9-0a15-4b5a-8d77-b4b960e5e760" providerId="ADAL" clId="{9A6109E7-F0BF-4BD6-A712-3904BB46E4FF}" dt="2021-01-27T12:47:31.765" v="332" actId="47"/>
        <pc:sldMkLst>
          <pc:docMk/>
          <pc:sldMk cId="3047559116" sldId="262"/>
        </pc:sldMkLst>
      </pc:sldChg>
      <pc:sldChg chg="modSp del mod">
        <pc:chgData name="Johnny Bendix Bengtson" userId="df2a47a9-0a15-4b5a-8d77-b4b960e5e760" providerId="ADAL" clId="{9A6109E7-F0BF-4BD6-A712-3904BB46E4FF}" dt="2021-01-27T12:59:54.950" v="626" actId="47"/>
        <pc:sldMkLst>
          <pc:docMk/>
          <pc:sldMk cId="2351350594" sldId="264"/>
        </pc:sldMkLst>
        <pc:spChg chg="mod">
          <ac:chgData name="Johnny Bendix Bengtson" userId="df2a47a9-0a15-4b5a-8d77-b4b960e5e760" providerId="ADAL" clId="{9A6109E7-F0BF-4BD6-A712-3904BB46E4FF}" dt="2021-01-27T12:50:54.199" v="359" actId="20577"/>
          <ac:spMkLst>
            <pc:docMk/>
            <pc:sldMk cId="2351350594" sldId="264"/>
            <ac:spMk id="2" creationId="{00000000-0000-0000-0000-000000000000}"/>
          </ac:spMkLst>
        </pc:spChg>
      </pc:sldChg>
      <pc:sldChg chg="del">
        <pc:chgData name="Johnny Bendix Bengtson" userId="df2a47a9-0a15-4b5a-8d77-b4b960e5e760" providerId="ADAL" clId="{9A6109E7-F0BF-4BD6-A712-3904BB46E4FF}" dt="2021-01-27T12:47:19.976" v="330" actId="47"/>
        <pc:sldMkLst>
          <pc:docMk/>
          <pc:sldMk cId="3828126825" sldId="265"/>
        </pc:sldMkLst>
      </pc:sldChg>
      <pc:sldChg chg="modSp mod">
        <pc:chgData name="Johnny Bendix Bengtson" userId="df2a47a9-0a15-4b5a-8d77-b4b960e5e760" providerId="ADAL" clId="{9A6109E7-F0BF-4BD6-A712-3904BB46E4FF}" dt="2021-02-02T12:54:35.583" v="628" actId="20577"/>
        <pc:sldMkLst>
          <pc:docMk/>
          <pc:sldMk cId="1737755834" sldId="369"/>
        </pc:sldMkLst>
        <pc:spChg chg="mod">
          <ac:chgData name="Johnny Bendix Bengtson" userId="df2a47a9-0a15-4b5a-8d77-b4b960e5e760" providerId="ADAL" clId="{9A6109E7-F0BF-4BD6-A712-3904BB46E4FF}" dt="2021-02-02T12:54:35.583" v="628" actId="20577"/>
          <ac:spMkLst>
            <pc:docMk/>
            <pc:sldMk cId="1737755834" sldId="369"/>
            <ac:spMk id="6" creationId="{00000000-0000-0000-0000-000000000000}"/>
          </ac:spMkLst>
        </pc:spChg>
      </pc:sldChg>
      <pc:sldChg chg="modSp mod">
        <pc:chgData name="Johnny Bendix Bengtson" userId="df2a47a9-0a15-4b5a-8d77-b4b960e5e760" providerId="ADAL" clId="{9A6109E7-F0BF-4BD6-A712-3904BB46E4FF}" dt="2021-02-02T14:14:41.192" v="802" actId="20577"/>
        <pc:sldMkLst>
          <pc:docMk/>
          <pc:sldMk cId="4164811812" sldId="736"/>
        </pc:sldMkLst>
        <pc:spChg chg="mod">
          <ac:chgData name="Johnny Bendix Bengtson" userId="df2a47a9-0a15-4b5a-8d77-b4b960e5e760" providerId="ADAL" clId="{9A6109E7-F0BF-4BD6-A712-3904BB46E4FF}" dt="2021-02-02T14:14:41.192" v="802" actId="20577"/>
          <ac:spMkLst>
            <pc:docMk/>
            <pc:sldMk cId="4164811812" sldId="736"/>
            <ac:spMk id="3" creationId="{811FE82A-EE01-4643-A746-2D1451A82789}"/>
          </ac:spMkLst>
        </pc:spChg>
      </pc:sldChg>
      <pc:sldChg chg="modSp mod modAnim">
        <pc:chgData name="Johnny Bendix Bengtson" userId="df2a47a9-0a15-4b5a-8d77-b4b960e5e760" providerId="ADAL" clId="{9A6109E7-F0BF-4BD6-A712-3904BB46E4FF}" dt="2021-01-20T12:58:20.949" v="55" actId="20577"/>
        <pc:sldMkLst>
          <pc:docMk/>
          <pc:sldMk cId="3635626448" sldId="803"/>
        </pc:sldMkLst>
        <pc:spChg chg="mod">
          <ac:chgData name="Johnny Bendix Bengtson" userId="df2a47a9-0a15-4b5a-8d77-b4b960e5e760" providerId="ADAL" clId="{9A6109E7-F0BF-4BD6-A712-3904BB46E4FF}" dt="2021-01-20T12:58:20.949" v="55" actId="20577"/>
          <ac:spMkLst>
            <pc:docMk/>
            <pc:sldMk cId="3635626448" sldId="803"/>
            <ac:spMk id="3" creationId="{6F949682-5C5E-410A-9324-F17CCDAF057E}"/>
          </ac:spMkLst>
        </pc:spChg>
      </pc:sldChg>
      <pc:sldChg chg="modSp del mod">
        <pc:chgData name="Johnny Bendix Bengtson" userId="df2a47a9-0a15-4b5a-8d77-b4b960e5e760" providerId="ADAL" clId="{9A6109E7-F0BF-4BD6-A712-3904BB46E4FF}" dt="2021-01-27T12:44:17.088" v="218" actId="47"/>
        <pc:sldMkLst>
          <pc:docMk/>
          <pc:sldMk cId="2286098496" sldId="807"/>
        </pc:sldMkLst>
        <pc:spChg chg="mod">
          <ac:chgData name="Johnny Bendix Bengtson" userId="df2a47a9-0a15-4b5a-8d77-b4b960e5e760" providerId="ADAL" clId="{9A6109E7-F0BF-4BD6-A712-3904BB46E4FF}" dt="2021-01-20T13:01:55.092" v="92" actId="6549"/>
          <ac:spMkLst>
            <pc:docMk/>
            <pc:sldMk cId="2286098496" sldId="807"/>
            <ac:spMk id="3" creationId="{1F0D6339-48D9-4081-AEF5-4AF1BCF0797C}"/>
          </ac:spMkLst>
        </pc:spChg>
      </pc:sldChg>
      <pc:sldChg chg="del">
        <pc:chgData name="Johnny Bendix Bengtson" userId="df2a47a9-0a15-4b5a-8d77-b4b960e5e760" providerId="ADAL" clId="{9A6109E7-F0BF-4BD6-A712-3904BB46E4FF}" dt="2021-01-20T12:28:00.090" v="3" actId="47"/>
        <pc:sldMkLst>
          <pc:docMk/>
          <pc:sldMk cId="4043507533" sldId="808"/>
        </pc:sldMkLst>
      </pc:sldChg>
      <pc:sldChg chg="del">
        <pc:chgData name="Johnny Bendix Bengtson" userId="df2a47a9-0a15-4b5a-8d77-b4b960e5e760" providerId="ADAL" clId="{9A6109E7-F0BF-4BD6-A712-3904BB46E4FF}" dt="2021-01-20T12:28:05.540" v="4" actId="47"/>
        <pc:sldMkLst>
          <pc:docMk/>
          <pc:sldMk cId="944045530" sldId="809"/>
        </pc:sldMkLst>
      </pc:sldChg>
      <pc:sldChg chg="addSp delSp modSp mod">
        <pc:chgData name="Johnny Bendix Bengtson" userId="df2a47a9-0a15-4b5a-8d77-b4b960e5e760" providerId="ADAL" clId="{9A6109E7-F0BF-4BD6-A712-3904BB46E4FF}" dt="2021-01-20T12:27:04.054" v="2"/>
        <pc:sldMkLst>
          <pc:docMk/>
          <pc:sldMk cId="1650941480" sldId="810"/>
        </pc:sldMkLst>
        <pc:spChg chg="add del mod">
          <ac:chgData name="Johnny Bendix Bengtson" userId="df2a47a9-0a15-4b5a-8d77-b4b960e5e760" providerId="ADAL" clId="{9A6109E7-F0BF-4BD6-A712-3904BB46E4FF}" dt="2021-01-20T12:27:04.054" v="2"/>
          <ac:spMkLst>
            <pc:docMk/>
            <pc:sldMk cId="1650941480" sldId="810"/>
            <ac:spMk id="5" creationId="{35D388B5-9819-420A-89D6-0255A0FCD6AC}"/>
          </ac:spMkLst>
        </pc:spChg>
        <pc:graphicFrameChg chg="del modGraphic">
          <ac:chgData name="Johnny Bendix Bengtson" userId="df2a47a9-0a15-4b5a-8d77-b4b960e5e760" providerId="ADAL" clId="{9A6109E7-F0BF-4BD6-A712-3904BB46E4FF}" dt="2021-01-20T12:26:49.665" v="1" actId="478"/>
          <ac:graphicFrameMkLst>
            <pc:docMk/>
            <pc:sldMk cId="1650941480" sldId="810"/>
            <ac:graphicFrameMk id="4" creationId="{5E3C29B9-83C2-4962-AD66-0EFFF2031DE6}"/>
          </ac:graphicFrameMkLst>
        </pc:graphicFrameChg>
        <pc:graphicFrameChg chg="add mod">
          <ac:chgData name="Johnny Bendix Bengtson" userId="df2a47a9-0a15-4b5a-8d77-b4b960e5e760" providerId="ADAL" clId="{9A6109E7-F0BF-4BD6-A712-3904BB46E4FF}" dt="2021-01-20T12:27:04.054" v="2"/>
          <ac:graphicFrameMkLst>
            <pc:docMk/>
            <pc:sldMk cId="1650941480" sldId="810"/>
            <ac:graphicFrameMk id="6" creationId="{F88C0F2A-659D-4ADB-9C7A-E674D42615CC}"/>
          </ac:graphicFrameMkLst>
        </pc:graphicFrameChg>
      </pc:sldChg>
      <pc:sldChg chg="addSp modSp mod modAnim">
        <pc:chgData name="Johnny Bendix Bengtson" userId="df2a47a9-0a15-4b5a-8d77-b4b960e5e760" providerId="ADAL" clId="{9A6109E7-F0BF-4BD6-A712-3904BB46E4FF}" dt="2021-02-02T13:52:43.761" v="724" actId="1076"/>
        <pc:sldMkLst>
          <pc:docMk/>
          <pc:sldMk cId="591992742" sldId="811"/>
        </pc:sldMkLst>
        <pc:spChg chg="mod">
          <ac:chgData name="Johnny Bendix Bengtson" userId="df2a47a9-0a15-4b5a-8d77-b4b960e5e760" providerId="ADAL" clId="{9A6109E7-F0BF-4BD6-A712-3904BB46E4FF}" dt="2021-02-02T13:52:43.761" v="724" actId="1076"/>
          <ac:spMkLst>
            <pc:docMk/>
            <pc:sldMk cId="591992742" sldId="811"/>
            <ac:spMk id="3" creationId="{2D27DB7D-4207-4ACB-B10B-140BDB799A22}"/>
          </ac:spMkLst>
        </pc:spChg>
        <pc:spChg chg="add mod">
          <ac:chgData name="Johnny Bendix Bengtson" userId="df2a47a9-0a15-4b5a-8d77-b4b960e5e760" providerId="ADAL" clId="{9A6109E7-F0BF-4BD6-A712-3904BB46E4FF}" dt="2021-02-02T13:00:35.066" v="707" actId="1076"/>
          <ac:spMkLst>
            <pc:docMk/>
            <pc:sldMk cId="591992742" sldId="811"/>
            <ac:spMk id="5" creationId="{29349C63-4B89-458F-A5E1-6F4F158164A1}"/>
          </ac:spMkLst>
        </pc:spChg>
      </pc:sldChg>
      <pc:sldChg chg="delSp modSp mod delAnim modAnim">
        <pc:chgData name="Johnny Bendix Bengtson" userId="df2a47a9-0a15-4b5a-8d77-b4b960e5e760" providerId="ADAL" clId="{9A6109E7-F0BF-4BD6-A712-3904BB46E4FF}" dt="2021-01-27T12:46:06.704" v="328" actId="20577"/>
        <pc:sldMkLst>
          <pc:docMk/>
          <pc:sldMk cId="2589846639" sldId="812"/>
        </pc:sldMkLst>
        <pc:spChg chg="mod">
          <ac:chgData name="Johnny Bendix Bengtson" userId="df2a47a9-0a15-4b5a-8d77-b4b960e5e760" providerId="ADAL" clId="{9A6109E7-F0BF-4BD6-A712-3904BB46E4FF}" dt="2021-01-27T12:46:06.704" v="328" actId="20577"/>
          <ac:spMkLst>
            <pc:docMk/>
            <pc:sldMk cId="2589846639" sldId="812"/>
            <ac:spMk id="3" creationId="{288268F1-FF38-4913-99E4-C7AD3A2F744F}"/>
          </ac:spMkLst>
        </pc:spChg>
        <pc:picChg chg="del">
          <ac:chgData name="Johnny Bendix Bengtson" userId="df2a47a9-0a15-4b5a-8d77-b4b960e5e760" providerId="ADAL" clId="{9A6109E7-F0BF-4BD6-A712-3904BB46E4FF}" dt="2021-01-20T12:59:28.828" v="76" actId="478"/>
          <ac:picMkLst>
            <pc:docMk/>
            <pc:sldMk cId="2589846639" sldId="812"/>
            <ac:picMk id="4" creationId="{52827E72-9835-401D-AC07-8B33DA26778D}"/>
          </ac:picMkLst>
        </pc:picChg>
        <pc:picChg chg="del">
          <ac:chgData name="Johnny Bendix Bengtson" userId="df2a47a9-0a15-4b5a-8d77-b4b960e5e760" providerId="ADAL" clId="{9A6109E7-F0BF-4BD6-A712-3904BB46E4FF}" dt="2021-01-20T12:59:28.067" v="75" actId="478"/>
          <ac:picMkLst>
            <pc:docMk/>
            <pc:sldMk cId="2589846639" sldId="812"/>
            <ac:picMk id="5" creationId="{A200D577-36EA-44E9-908E-9B477BC99749}"/>
          </ac:picMkLst>
        </pc:picChg>
        <pc:picChg chg="del">
          <ac:chgData name="Johnny Bendix Bengtson" userId="df2a47a9-0a15-4b5a-8d77-b4b960e5e760" providerId="ADAL" clId="{9A6109E7-F0BF-4BD6-A712-3904BB46E4FF}" dt="2021-01-20T12:59:27.356" v="74" actId="478"/>
          <ac:picMkLst>
            <pc:docMk/>
            <pc:sldMk cId="2589846639" sldId="812"/>
            <ac:picMk id="6" creationId="{6CA99F98-0B7F-46BD-9877-C67A91F31253}"/>
          </ac:picMkLst>
        </pc:picChg>
        <pc:picChg chg="del">
          <ac:chgData name="Johnny Bendix Bengtson" userId="df2a47a9-0a15-4b5a-8d77-b4b960e5e760" providerId="ADAL" clId="{9A6109E7-F0BF-4BD6-A712-3904BB46E4FF}" dt="2021-01-20T12:59:25.124" v="73" actId="478"/>
          <ac:picMkLst>
            <pc:docMk/>
            <pc:sldMk cId="2589846639" sldId="812"/>
            <ac:picMk id="7" creationId="{3708832F-2655-4B91-80D0-6A314B47C954}"/>
          </ac:picMkLst>
        </pc:picChg>
      </pc:sldChg>
      <pc:sldChg chg="del">
        <pc:chgData name="Johnny Bendix Bengtson" userId="df2a47a9-0a15-4b5a-8d77-b4b960e5e760" providerId="ADAL" clId="{9A6109E7-F0BF-4BD6-A712-3904BB46E4FF}" dt="2021-01-27T12:46:48.238" v="329" actId="47"/>
        <pc:sldMkLst>
          <pc:docMk/>
          <pc:sldMk cId="3244737011" sldId="815"/>
        </pc:sldMkLst>
      </pc:sldChg>
      <pc:sldChg chg="modSp mod">
        <pc:chgData name="Johnny Bendix Bengtson" userId="df2a47a9-0a15-4b5a-8d77-b4b960e5e760" providerId="ADAL" clId="{9A6109E7-F0BF-4BD6-A712-3904BB46E4FF}" dt="2021-01-27T12:59:48.474" v="625" actId="1076"/>
        <pc:sldMkLst>
          <pc:docMk/>
          <pc:sldMk cId="1604146330" sldId="816"/>
        </pc:sldMkLst>
        <pc:spChg chg="mod">
          <ac:chgData name="Johnny Bendix Bengtson" userId="df2a47a9-0a15-4b5a-8d77-b4b960e5e760" providerId="ADAL" clId="{9A6109E7-F0BF-4BD6-A712-3904BB46E4FF}" dt="2021-01-27T12:51:34.591" v="361"/>
          <ac:spMkLst>
            <pc:docMk/>
            <pc:sldMk cId="1604146330" sldId="816"/>
            <ac:spMk id="2" creationId="{00000000-0000-0000-0000-000000000000}"/>
          </ac:spMkLst>
        </pc:spChg>
        <pc:spChg chg="mod">
          <ac:chgData name="Johnny Bendix Bengtson" userId="df2a47a9-0a15-4b5a-8d77-b4b960e5e760" providerId="ADAL" clId="{9A6109E7-F0BF-4BD6-A712-3904BB46E4FF}" dt="2021-01-27T12:59:48.474" v="625" actId="1076"/>
          <ac:spMkLst>
            <pc:docMk/>
            <pc:sldMk cId="1604146330" sldId="816"/>
            <ac:spMk id="3" creationId="{00000000-0000-0000-0000-000000000000}"/>
          </ac:spMkLst>
        </pc:spChg>
      </pc:sldChg>
      <pc:sldChg chg="del">
        <pc:chgData name="Johnny Bendix Bengtson" userId="df2a47a9-0a15-4b5a-8d77-b4b960e5e760" providerId="ADAL" clId="{9A6109E7-F0BF-4BD6-A712-3904BB46E4FF}" dt="2021-01-27T12:47:51.451" v="334" actId="47"/>
        <pc:sldMkLst>
          <pc:docMk/>
          <pc:sldMk cId="717788143" sldId="817"/>
        </pc:sldMkLst>
      </pc:sldChg>
      <pc:sldChg chg="del">
        <pc:chgData name="Johnny Bendix Bengtson" userId="df2a47a9-0a15-4b5a-8d77-b4b960e5e760" providerId="ADAL" clId="{9A6109E7-F0BF-4BD6-A712-3904BB46E4FF}" dt="2021-01-27T12:47:41.498" v="333" actId="47"/>
        <pc:sldMkLst>
          <pc:docMk/>
          <pc:sldMk cId="2873768158" sldId="818"/>
        </pc:sldMkLst>
      </pc:sldChg>
      <pc:sldChg chg="del">
        <pc:chgData name="Johnny Bendix Bengtson" userId="df2a47a9-0a15-4b5a-8d77-b4b960e5e760" providerId="ADAL" clId="{9A6109E7-F0BF-4BD6-A712-3904BB46E4FF}" dt="2021-01-27T12:47:27.795" v="331" actId="47"/>
        <pc:sldMkLst>
          <pc:docMk/>
          <pc:sldMk cId="2041335405" sldId="819"/>
        </pc:sldMkLst>
      </pc:sldChg>
      <pc:sldChg chg="modSp new mod">
        <pc:chgData name="Johnny Bendix Bengtson" userId="df2a47a9-0a15-4b5a-8d77-b4b960e5e760" providerId="ADAL" clId="{9A6109E7-F0BF-4BD6-A712-3904BB46E4FF}" dt="2021-02-02T13:53:41.521" v="742" actId="20577"/>
        <pc:sldMkLst>
          <pc:docMk/>
          <pc:sldMk cId="1277924213" sldId="844"/>
        </pc:sldMkLst>
        <pc:spChg chg="mod">
          <ac:chgData name="Johnny Bendix Bengtson" userId="df2a47a9-0a15-4b5a-8d77-b4b960e5e760" providerId="ADAL" clId="{9A6109E7-F0BF-4BD6-A712-3904BB46E4FF}" dt="2021-02-02T13:53:41.521" v="742" actId="20577"/>
          <ac:spMkLst>
            <pc:docMk/>
            <pc:sldMk cId="1277924213" sldId="844"/>
            <ac:spMk id="2" creationId="{AC91698A-EAF0-49BD-975A-E264CA3B387D}"/>
          </ac:spMkLst>
        </pc:spChg>
        <pc:spChg chg="mod">
          <ac:chgData name="Johnny Bendix Bengtson" userId="df2a47a9-0a15-4b5a-8d77-b4b960e5e760" providerId="ADAL" clId="{9A6109E7-F0BF-4BD6-A712-3904BB46E4FF}" dt="2021-02-02T13:53:32.694" v="730" actId="1076"/>
          <ac:spMkLst>
            <pc:docMk/>
            <pc:sldMk cId="1277924213" sldId="844"/>
            <ac:spMk id="3" creationId="{FE4BF869-CBD9-4CD9-A0CF-15F308D06EB1}"/>
          </ac:spMkLst>
        </pc:spChg>
      </pc:sldChg>
      <pc:sldChg chg="addSp delSp modSp new mod">
        <pc:chgData name="Johnny Bendix Bengtson" userId="df2a47a9-0a15-4b5a-8d77-b4b960e5e760" providerId="ADAL" clId="{9A6109E7-F0BF-4BD6-A712-3904BB46E4FF}" dt="2021-02-02T14:09:37.991" v="772"/>
        <pc:sldMkLst>
          <pc:docMk/>
          <pc:sldMk cId="1438608386" sldId="845"/>
        </pc:sldMkLst>
        <pc:spChg chg="del">
          <ac:chgData name="Johnny Bendix Bengtson" userId="df2a47a9-0a15-4b5a-8d77-b4b960e5e760" providerId="ADAL" clId="{9A6109E7-F0BF-4BD6-A712-3904BB46E4FF}" dt="2021-02-02T13:55:03.035" v="751" actId="478"/>
          <ac:spMkLst>
            <pc:docMk/>
            <pc:sldMk cId="1438608386" sldId="845"/>
            <ac:spMk id="2" creationId="{2A751436-0E40-421B-9D0A-5A28750F5E5E}"/>
          </ac:spMkLst>
        </pc:spChg>
        <pc:spChg chg="del">
          <ac:chgData name="Johnny Bendix Bengtson" userId="df2a47a9-0a15-4b5a-8d77-b4b960e5e760" providerId="ADAL" clId="{9A6109E7-F0BF-4BD6-A712-3904BB46E4FF}" dt="2021-02-02T14:09:35.688" v="771" actId="478"/>
          <ac:spMkLst>
            <pc:docMk/>
            <pc:sldMk cId="1438608386" sldId="845"/>
            <ac:spMk id="3" creationId="{F38A9CB5-3350-4601-9252-4624CF29F338}"/>
          </ac:spMkLst>
        </pc:spChg>
        <pc:spChg chg="add mod">
          <ac:chgData name="Johnny Bendix Bengtson" userId="df2a47a9-0a15-4b5a-8d77-b4b960e5e760" providerId="ADAL" clId="{9A6109E7-F0BF-4BD6-A712-3904BB46E4FF}" dt="2021-02-02T14:09:37.991" v="772"/>
          <ac:spMkLst>
            <pc:docMk/>
            <pc:sldMk cId="1438608386" sldId="845"/>
            <ac:spMk id="5" creationId="{BEAB8F2D-77C0-4961-A8F7-2A40136C30EB}"/>
          </ac:spMkLst>
        </pc:spChg>
        <pc:picChg chg="add mod">
          <ac:chgData name="Johnny Bendix Bengtson" userId="df2a47a9-0a15-4b5a-8d77-b4b960e5e760" providerId="ADAL" clId="{9A6109E7-F0BF-4BD6-A712-3904BB46E4FF}" dt="2021-02-02T13:55:08.919" v="752" actId="1076"/>
          <ac:picMkLst>
            <pc:docMk/>
            <pc:sldMk cId="1438608386" sldId="845"/>
            <ac:picMk id="4" creationId="{34A21865-8A5E-4017-A34F-831EC4722EB9}"/>
          </ac:picMkLst>
        </pc:picChg>
        <pc:picChg chg="add mod">
          <ac:chgData name="Johnny Bendix Bengtson" userId="df2a47a9-0a15-4b5a-8d77-b4b960e5e760" providerId="ADAL" clId="{9A6109E7-F0BF-4BD6-A712-3904BB46E4FF}" dt="2021-02-02T14:09:37.991" v="772"/>
          <ac:picMkLst>
            <pc:docMk/>
            <pc:sldMk cId="1438608386" sldId="845"/>
            <ac:picMk id="6" creationId="{603AA2E2-B073-4D6C-A112-B0594368C175}"/>
          </ac:picMkLst>
        </pc:picChg>
        <pc:picChg chg="add mod">
          <ac:chgData name="Johnny Bendix Bengtson" userId="df2a47a9-0a15-4b5a-8d77-b4b960e5e760" providerId="ADAL" clId="{9A6109E7-F0BF-4BD6-A712-3904BB46E4FF}" dt="2021-02-02T14:09:37.991" v="772"/>
          <ac:picMkLst>
            <pc:docMk/>
            <pc:sldMk cId="1438608386" sldId="845"/>
            <ac:picMk id="7" creationId="{0754AE8F-C5F1-4869-BB6C-68ADF9E5A71A}"/>
          </ac:picMkLst>
        </pc:picChg>
      </pc:sldChg>
      <pc:sldChg chg="addSp delSp modSp new mod">
        <pc:chgData name="Johnny Bendix Bengtson" userId="df2a47a9-0a15-4b5a-8d77-b4b960e5e760" providerId="ADAL" clId="{9A6109E7-F0BF-4BD6-A712-3904BB46E4FF}" dt="2021-02-02T14:10:27.665" v="776" actId="1076"/>
        <pc:sldMkLst>
          <pc:docMk/>
          <pc:sldMk cId="2391683672" sldId="846"/>
        </pc:sldMkLst>
        <pc:spChg chg="del">
          <ac:chgData name="Johnny Bendix Bengtson" userId="df2a47a9-0a15-4b5a-8d77-b4b960e5e760" providerId="ADAL" clId="{9A6109E7-F0BF-4BD6-A712-3904BB46E4FF}" dt="2021-02-02T13:55:19.974" v="753" actId="478"/>
          <ac:spMkLst>
            <pc:docMk/>
            <pc:sldMk cId="2391683672" sldId="846"/>
            <ac:spMk id="2" creationId="{E55EE55A-8042-44EA-BFCF-C1A86866C3BF}"/>
          </ac:spMkLst>
        </pc:spChg>
        <pc:spChg chg="mod">
          <ac:chgData name="Johnny Bendix Bengtson" userId="df2a47a9-0a15-4b5a-8d77-b4b960e5e760" providerId="ADAL" clId="{9A6109E7-F0BF-4BD6-A712-3904BB46E4FF}" dt="2021-02-02T14:10:27.665" v="776" actId="1076"/>
          <ac:spMkLst>
            <pc:docMk/>
            <pc:sldMk cId="2391683672" sldId="846"/>
            <ac:spMk id="3" creationId="{EBBB2D52-9D81-4292-A36B-B596056EF87D}"/>
          </ac:spMkLst>
        </pc:spChg>
        <pc:picChg chg="add mod">
          <ac:chgData name="Johnny Bendix Bengtson" userId="df2a47a9-0a15-4b5a-8d77-b4b960e5e760" providerId="ADAL" clId="{9A6109E7-F0BF-4BD6-A712-3904BB46E4FF}" dt="2021-02-02T13:55:27.151" v="755" actId="1076"/>
          <ac:picMkLst>
            <pc:docMk/>
            <pc:sldMk cId="2391683672" sldId="846"/>
            <ac:picMk id="4" creationId="{B62BC947-BC33-4398-B316-62C58D646B15}"/>
          </ac:picMkLst>
        </pc:picChg>
      </pc:sldChg>
      <pc:sldChg chg="addSp delSp modSp new mod">
        <pc:chgData name="Johnny Bendix Bengtson" userId="df2a47a9-0a15-4b5a-8d77-b4b960e5e760" providerId="ADAL" clId="{9A6109E7-F0BF-4BD6-A712-3904BB46E4FF}" dt="2021-02-02T14:10:57.120" v="778"/>
        <pc:sldMkLst>
          <pc:docMk/>
          <pc:sldMk cId="885786704" sldId="847"/>
        </pc:sldMkLst>
        <pc:spChg chg="del">
          <ac:chgData name="Johnny Bendix Bengtson" userId="df2a47a9-0a15-4b5a-8d77-b4b960e5e760" providerId="ADAL" clId="{9A6109E7-F0BF-4BD6-A712-3904BB46E4FF}" dt="2021-02-02T13:55:42.023" v="756" actId="478"/>
          <ac:spMkLst>
            <pc:docMk/>
            <pc:sldMk cId="885786704" sldId="847"/>
            <ac:spMk id="2" creationId="{2FBC7632-EE63-4C07-BAF8-51C45D46CACC}"/>
          </ac:spMkLst>
        </pc:spChg>
        <pc:spChg chg="del">
          <ac:chgData name="Johnny Bendix Bengtson" userId="df2a47a9-0a15-4b5a-8d77-b4b960e5e760" providerId="ADAL" clId="{9A6109E7-F0BF-4BD6-A712-3904BB46E4FF}" dt="2021-02-02T14:10:54.486" v="777" actId="478"/>
          <ac:spMkLst>
            <pc:docMk/>
            <pc:sldMk cId="885786704" sldId="847"/>
            <ac:spMk id="3" creationId="{8386D071-7295-477A-9311-94068DF3518A}"/>
          </ac:spMkLst>
        </pc:spChg>
        <pc:spChg chg="add mod">
          <ac:chgData name="Johnny Bendix Bengtson" userId="df2a47a9-0a15-4b5a-8d77-b4b960e5e760" providerId="ADAL" clId="{9A6109E7-F0BF-4BD6-A712-3904BB46E4FF}" dt="2021-02-02T14:10:57.120" v="778"/>
          <ac:spMkLst>
            <pc:docMk/>
            <pc:sldMk cId="885786704" sldId="847"/>
            <ac:spMk id="6" creationId="{7A218D20-D268-4263-A036-9E950E6AA225}"/>
          </ac:spMkLst>
        </pc:spChg>
        <pc:picChg chg="add mod">
          <ac:chgData name="Johnny Bendix Bengtson" userId="df2a47a9-0a15-4b5a-8d77-b4b960e5e760" providerId="ADAL" clId="{9A6109E7-F0BF-4BD6-A712-3904BB46E4FF}" dt="2021-02-02T13:55:54.385" v="758" actId="1076"/>
          <ac:picMkLst>
            <pc:docMk/>
            <pc:sldMk cId="885786704" sldId="847"/>
            <ac:picMk id="4" creationId="{38E6D42B-E03A-4008-9CF6-392D3F4AA5AA}"/>
          </ac:picMkLst>
        </pc:picChg>
        <pc:picChg chg="add mod">
          <ac:chgData name="Johnny Bendix Bengtson" userId="df2a47a9-0a15-4b5a-8d77-b4b960e5e760" providerId="ADAL" clId="{9A6109E7-F0BF-4BD6-A712-3904BB46E4FF}" dt="2021-02-02T14:10:57.120" v="778"/>
          <ac:picMkLst>
            <pc:docMk/>
            <pc:sldMk cId="885786704" sldId="847"/>
            <ac:picMk id="5" creationId="{4FE716BA-EA38-4C1A-BA5C-CA26B3A49CE2}"/>
          </ac:picMkLst>
        </pc:picChg>
        <pc:picChg chg="add mod">
          <ac:chgData name="Johnny Bendix Bengtson" userId="df2a47a9-0a15-4b5a-8d77-b4b960e5e760" providerId="ADAL" clId="{9A6109E7-F0BF-4BD6-A712-3904BB46E4FF}" dt="2021-02-02T14:10:57.120" v="778"/>
          <ac:picMkLst>
            <pc:docMk/>
            <pc:sldMk cId="885786704" sldId="847"/>
            <ac:picMk id="7" creationId="{8D22A8E1-638B-4CAF-8BD1-65A8C4240858}"/>
          </ac:picMkLst>
        </pc:picChg>
      </pc:sldChg>
      <pc:sldChg chg="addSp delSp modSp new mod">
        <pc:chgData name="Johnny Bendix Bengtson" userId="df2a47a9-0a15-4b5a-8d77-b4b960e5e760" providerId="ADAL" clId="{9A6109E7-F0BF-4BD6-A712-3904BB46E4FF}" dt="2021-02-02T14:11:25.210" v="780"/>
        <pc:sldMkLst>
          <pc:docMk/>
          <pc:sldMk cId="854866191" sldId="848"/>
        </pc:sldMkLst>
        <pc:spChg chg="del">
          <ac:chgData name="Johnny Bendix Bengtson" userId="df2a47a9-0a15-4b5a-8d77-b4b960e5e760" providerId="ADAL" clId="{9A6109E7-F0BF-4BD6-A712-3904BB46E4FF}" dt="2021-02-02T14:08:12.914" v="759" actId="478"/>
          <ac:spMkLst>
            <pc:docMk/>
            <pc:sldMk cId="854866191" sldId="848"/>
            <ac:spMk id="2" creationId="{5ABEB7BB-91B3-4A67-883B-9C438F693C6E}"/>
          </ac:spMkLst>
        </pc:spChg>
        <pc:spChg chg="del">
          <ac:chgData name="Johnny Bendix Bengtson" userId="df2a47a9-0a15-4b5a-8d77-b4b960e5e760" providerId="ADAL" clId="{9A6109E7-F0BF-4BD6-A712-3904BB46E4FF}" dt="2021-02-02T14:11:23.171" v="779" actId="478"/>
          <ac:spMkLst>
            <pc:docMk/>
            <pc:sldMk cId="854866191" sldId="848"/>
            <ac:spMk id="3" creationId="{6256BD40-1ED0-45ED-BA3F-8C5DBED11EFC}"/>
          </ac:spMkLst>
        </pc:spChg>
        <pc:spChg chg="add mod">
          <ac:chgData name="Johnny Bendix Bengtson" userId="df2a47a9-0a15-4b5a-8d77-b4b960e5e760" providerId="ADAL" clId="{9A6109E7-F0BF-4BD6-A712-3904BB46E4FF}" dt="2021-02-02T14:11:25.210" v="780"/>
          <ac:spMkLst>
            <pc:docMk/>
            <pc:sldMk cId="854866191" sldId="848"/>
            <ac:spMk id="6" creationId="{D8A23647-7B18-4E6B-BD71-E6E53689514D}"/>
          </ac:spMkLst>
        </pc:spChg>
        <pc:picChg chg="add mod">
          <ac:chgData name="Johnny Bendix Bengtson" userId="df2a47a9-0a15-4b5a-8d77-b4b960e5e760" providerId="ADAL" clId="{9A6109E7-F0BF-4BD6-A712-3904BB46E4FF}" dt="2021-02-02T14:08:18.205" v="761" actId="1076"/>
          <ac:picMkLst>
            <pc:docMk/>
            <pc:sldMk cId="854866191" sldId="848"/>
            <ac:picMk id="4" creationId="{1E476CCB-A0C0-438D-BC3A-9A2DF358BC92}"/>
          </ac:picMkLst>
        </pc:picChg>
        <pc:picChg chg="add mod">
          <ac:chgData name="Johnny Bendix Bengtson" userId="df2a47a9-0a15-4b5a-8d77-b4b960e5e760" providerId="ADAL" clId="{9A6109E7-F0BF-4BD6-A712-3904BB46E4FF}" dt="2021-02-02T14:11:25.210" v="780"/>
          <ac:picMkLst>
            <pc:docMk/>
            <pc:sldMk cId="854866191" sldId="848"/>
            <ac:picMk id="5" creationId="{E4AAA4B4-CF83-4DEA-9B1D-591C3FC70963}"/>
          </ac:picMkLst>
        </pc:picChg>
        <pc:picChg chg="add mod">
          <ac:chgData name="Johnny Bendix Bengtson" userId="df2a47a9-0a15-4b5a-8d77-b4b960e5e760" providerId="ADAL" clId="{9A6109E7-F0BF-4BD6-A712-3904BB46E4FF}" dt="2021-02-02T14:11:25.210" v="780"/>
          <ac:picMkLst>
            <pc:docMk/>
            <pc:sldMk cId="854866191" sldId="848"/>
            <ac:picMk id="7" creationId="{B44A11F8-2BBA-4BB8-91E5-94B130A6511A}"/>
          </ac:picMkLst>
        </pc:picChg>
      </pc:sldChg>
      <pc:sldChg chg="addSp delSp modSp new mod">
        <pc:chgData name="Johnny Bendix Bengtson" userId="df2a47a9-0a15-4b5a-8d77-b4b960e5e760" providerId="ADAL" clId="{9A6109E7-F0BF-4BD6-A712-3904BB46E4FF}" dt="2021-02-02T14:12:00.638" v="782"/>
        <pc:sldMkLst>
          <pc:docMk/>
          <pc:sldMk cId="1821586576" sldId="849"/>
        </pc:sldMkLst>
        <pc:spChg chg="del">
          <ac:chgData name="Johnny Bendix Bengtson" userId="df2a47a9-0a15-4b5a-8d77-b4b960e5e760" providerId="ADAL" clId="{9A6109E7-F0BF-4BD6-A712-3904BB46E4FF}" dt="2021-02-02T14:08:27.513" v="762" actId="478"/>
          <ac:spMkLst>
            <pc:docMk/>
            <pc:sldMk cId="1821586576" sldId="849"/>
            <ac:spMk id="2" creationId="{205FE358-D19F-4D6C-A2D6-51D113875965}"/>
          </ac:spMkLst>
        </pc:spChg>
        <pc:spChg chg="del">
          <ac:chgData name="Johnny Bendix Bengtson" userId="df2a47a9-0a15-4b5a-8d77-b4b960e5e760" providerId="ADAL" clId="{9A6109E7-F0BF-4BD6-A712-3904BB46E4FF}" dt="2021-02-02T14:11:58.708" v="781" actId="478"/>
          <ac:spMkLst>
            <pc:docMk/>
            <pc:sldMk cId="1821586576" sldId="849"/>
            <ac:spMk id="3" creationId="{F6ECF9E8-2ED9-4BCC-8A78-1A2180DF0B51}"/>
          </ac:spMkLst>
        </pc:spChg>
        <pc:spChg chg="add mod">
          <ac:chgData name="Johnny Bendix Bengtson" userId="df2a47a9-0a15-4b5a-8d77-b4b960e5e760" providerId="ADAL" clId="{9A6109E7-F0BF-4BD6-A712-3904BB46E4FF}" dt="2021-02-02T14:12:00.638" v="782"/>
          <ac:spMkLst>
            <pc:docMk/>
            <pc:sldMk cId="1821586576" sldId="849"/>
            <ac:spMk id="6" creationId="{178D9B51-BBFB-45EF-97A2-8296EDF2A042}"/>
          </ac:spMkLst>
        </pc:spChg>
        <pc:spChg chg="add mod">
          <ac:chgData name="Johnny Bendix Bengtson" userId="df2a47a9-0a15-4b5a-8d77-b4b960e5e760" providerId="ADAL" clId="{9A6109E7-F0BF-4BD6-A712-3904BB46E4FF}" dt="2021-02-02T14:12:00.638" v="782"/>
          <ac:spMkLst>
            <pc:docMk/>
            <pc:sldMk cId="1821586576" sldId="849"/>
            <ac:spMk id="7" creationId="{E1EA300E-007D-4C87-9961-F6FDA8641B4F}"/>
          </ac:spMkLst>
        </pc:spChg>
        <pc:picChg chg="add mod">
          <ac:chgData name="Johnny Bendix Bengtson" userId="df2a47a9-0a15-4b5a-8d77-b4b960e5e760" providerId="ADAL" clId="{9A6109E7-F0BF-4BD6-A712-3904BB46E4FF}" dt="2021-02-02T14:08:31.688" v="764" actId="1076"/>
          <ac:picMkLst>
            <pc:docMk/>
            <pc:sldMk cId="1821586576" sldId="849"/>
            <ac:picMk id="4" creationId="{965F7764-D730-4D69-BE17-060C939295DE}"/>
          </ac:picMkLst>
        </pc:picChg>
        <pc:picChg chg="add mod">
          <ac:chgData name="Johnny Bendix Bengtson" userId="df2a47a9-0a15-4b5a-8d77-b4b960e5e760" providerId="ADAL" clId="{9A6109E7-F0BF-4BD6-A712-3904BB46E4FF}" dt="2021-02-02T14:12:00.638" v="782"/>
          <ac:picMkLst>
            <pc:docMk/>
            <pc:sldMk cId="1821586576" sldId="849"/>
            <ac:picMk id="5" creationId="{F21BFF1D-E3C0-4477-81D3-848C6180E170}"/>
          </ac:picMkLst>
        </pc:picChg>
        <pc:picChg chg="add mod">
          <ac:chgData name="Johnny Bendix Bengtson" userId="df2a47a9-0a15-4b5a-8d77-b4b960e5e760" providerId="ADAL" clId="{9A6109E7-F0BF-4BD6-A712-3904BB46E4FF}" dt="2021-02-02T14:12:00.638" v="782"/>
          <ac:picMkLst>
            <pc:docMk/>
            <pc:sldMk cId="1821586576" sldId="849"/>
            <ac:picMk id="9" creationId="{BF45F37C-7BBC-41C9-8664-6E09CB1164B5}"/>
          </ac:picMkLst>
        </pc:picChg>
        <pc:cxnChg chg="add mod">
          <ac:chgData name="Johnny Bendix Bengtson" userId="df2a47a9-0a15-4b5a-8d77-b4b960e5e760" providerId="ADAL" clId="{9A6109E7-F0BF-4BD6-A712-3904BB46E4FF}" dt="2021-02-02T14:12:00.638" v="782"/>
          <ac:cxnSpMkLst>
            <pc:docMk/>
            <pc:sldMk cId="1821586576" sldId="849"/>
            <ac:cxnSpMk id="8" creationId="{A7289BE2-75EC-4A16-AB3A-D75FAA289B8F}"/>
          </ac:cxnSpMkLst>
        </pc:cxnChg>
      </pc:sldChg>
      <pc:sldChg chg="addSp delSp modSp new mod">
        <pc:chgData name="Johnny Bendix Bengtson" userId="df2a47a9-0a15-4b5a-8d77-b4b960e5e760" providerId="ADAL" clId="{9A6109E7-F0BF-4BD6-A712-3904BB46E4FF}" dt="2021-02-02T14:12:34.915" v="784"/>
        <pc:sldMkLst>
          <pc:docMk/>
          <pc:sldMk cId="867082656" sldId="850"/>
        </pc:sldMkLst>
        <pc:spChg chg="del">
          <ac:chgData name="Johnny Bendix Bengtson" userId="df2a47a9-0a15-4b5a-8d77-b4b960e5e760" providerId="ADAL" clId="{9A6109E7-F0BF-4BD6-A712-3904BB46E4FF}" dt="2021-02-02T14:08:37.715" v="765" actId="478"/>
          <ac:spMkLst>
            <pc:docMk/>
            <pc:sldMk cId="867082656" sldId="850"/>
            <ac:spMk id="2" creationId="{A496A1CB-4590-4F8C-9AA2-D45B6272054B}"/>
          </ac:spMkLst>
        </pc:spChg>
        <pc:spChg chg="del">
          <ac:chgData name="Johnny Bendix Bengtson" userId="df2a47a9-0a15-4b5a-8d77-b4b960e5e760" providerId="ADAL" clId="{9A6109E7-F0BF-4BD6-A712-3904BB46E4FF}" dt="2021-02-02T14:12:33.220" v="783" actId="478"/>
          <ac:spMkLst>
            <pc:docMk/>
            <pc:sldMk cId="867082656" sldId="850"/>
            <ac:spMk id="3" creationId="{1145B036-94EF-4DB7-AC11-B8723DA55F6A}"/>
          </ac:spMkLst>
        </pc:spChg>
        <pc:spChg chg="add mod">
          <ac:chgData name="Johnny Bendix Bengtson" userId="df2a47a9-0a15-4b5a-8d77-b4b960e5e760" providerId="ADAL" clId="{9A6109E7-F0BF-4BD6-A712-3904BB46E4FF}" dt="2021-02-02T14:12:34.915" v="784"/>
          <ac:spMkLst>
            <pc:docMk/>
            <pc:sldMk cId="867082656" sldId="850"/>
            <ac:spMk id="5" creationId="{7D889F85-4558-48BE-A239-41072EAE5CD0}"/>
          </ac:spMkLst>
        </pc:spChg>
        <pc:picChg chg="add mod">
          <ac:chgData name="Johnny Bendix Bengtson" userId="df2a47a9-0a15-4b5a-8d77-b4b960e5e760" providerId="ADAL" clId="{9A6109E7-F0BF-4BD6-A712-3904BB46E4FF}" dt="2021-02-02T14:08:44.040" v="767" actId="1076"/>
          <ac:picMkLst>
            <pc:docMk/>
            <pc:sldMk cId="867082656" sldId="850"/>
            <ac:picMk id="4" creationId="{1C3443CE-0ED4-469B-8325-3E4210793A60}"/>
          </ac:picMkLst>
        </pc:picChg>
        <pc:picChg chg="add mod">
          <ac:chgData name="Johnny Bendix Bengtson" userId="df2a47a9-0a15-4b5a-8d77-b4b960e5e760" providerId="ADAL" clId="{9A6109E7-F0BF-4BD6-A712-3904BB46E4FF}" dt="2021-02-02T14:12:34.915" v="784"/>
          <ac:picMkLst>
            <pc:docMk/>
            <pc:sldMk cId="867082656" sldId="850"/>
            <ac:picMk id="6" creationId="{6CFA5D11-EBF4-4C9D-A00E-57D6D9235F4E}"/>
          </ac:picMkLst>
        </pc:picChg>
        <pc:picChg chg="add mod">
          <ac:chgData name="Johnny Bendix Bengtson" userId="df2a47a9-0a15-4b5a-8d77-b4b960e5e760" providerId="ADAL" clId="{9A6109E7-F0BF-4BD6-A712-3904BB46E4FF}" dt="2021-02-02T14:12:34.915" v="784"/>
          <ac:picMkLst>
            <pc:docMk/>
            <pc:sldMk cId="867082656" sldId="850"/>
            <ac:picMk id="7" creationId="{00D013C5-39F0-43CD-9209-112AE511D762}"/>
          </ac:picMkLst>
        </pc:picChg>
        <pc:picChg chg="add mod">
          <ac:chgData name="Johnny Bendix Bengtson" userId="df2a47a9-0a15-4b5a-8d77-b4b960e5e760" providerId="ADAL" clId="{9A6109E7-F0BF-4BD6-A712-3904BB46E4FF}" dt="2021-02-02T14:12:34.915" v="784"/>
          <ac:picMkLst>
            <pc:docMk/>
            <pc:sldMk cId="867082656" sldId="850"/>
            <ac:picMk id="8" creationId="{93D33073-6BDB-4F72-A9DF-B424EFA6D541}"/>
          </ac:picMkLst>
        </pc:picChg>
      </pc:sldChg>
      <pc:sldChg chg="addSp delSp modSp new mod">
        <pc:chgData name="Johnny Bendix Bengtson" userId="df2a47a9-0a15-4b5a-8d77-b4b960e5e760" providerId="ADAL" clId="{9A6109E7-F0BF-4BD6-A712-3904BB46E4FF}" dt="2021-02-02T14:13:07.481" v="787" actId="1076"/>
        <pc:sldMkLst>
          <pc:docMk/>
          <pc:sldMk cId="2740450261" sldId="851"/>
        </pc:sldMkLst>
        <pc:spChg chg="del">
          <ac:chgData name="Johnny Bendix Bengtson" userId="df2a47a9-0a15-4b5a-8d77-b4b960e5e760" providerId="ADAL" clId="{9A6109E7-F0BF-4BD6-A712-3904BB46E4FF}" dt="2021-02-02T14:08:51.648" v="768" actId="478"/>
          <ac:spMkLst>
            <pc:docMk/>
            <pc:sldMk cId="2740450261" sldId="851"/>
            <ac:spMk id="2" creationId="{3FEE5D11-63F7-42DC-B779-3CC6418BAF15}"/>
          </ac:spMkLst>
        </pc:spChg>
        <pc:spChg chg="mod">
          <ac:chgData name="Johnny Bendix Bengtson" userId="df2a47a9-0a15-4b5a-8d77-b4b960e5e760" providerId="ADAL" clId="{9A6109E7-F0BF-4BD6-A712-3904BB46E4FF}" dt="2021-02-02T14:13:07.481" v="787" actId="1076"/>
          <ac:spMkLst>
            <pc:docMk/>
            <pc:sldMk cId="2740450261" sldId="851"/>
            <ac:spMk id="3" creationId="{8D5F448E-B7B9-457D-BD82-5BD222EDC4F1}"/>
          </ac:spMkLst>
        </pc:spChg>
        <pc:picChg chg="add mod">
          <ac:chgData name="Johnny Bendix Bengtson" userId="df2a47a9-0a15-4b5a-8d77-b4b960e5e760" providerId="ADAL" clId="{9A6109E7-F0BF-4BD6-A712-3904BB46E4FF}" dt="2021-02-02T14:08:56.225" v="770" actId="1076"/>
          <ac:picMkLst>
            <pc:docMk/>
            <pc:sldMk cId="2740450261" sldId="851"/>
            <ac:picMk id="4" creationId="{23CF7171-07BF-49ED-9B2A-45987A1A86E9}"/>
          </ac:picMkLst>
        </pc:picChg>
      </pc:sldChg>
    </pc:docChg>
  </pc:docChgLst>
  <pc:docChgLst>
    <pc:chgData name="Michael Ørum Henriksen" userId="ea4e8251-cdde-49cd-82a2-f7c5a559db37" providerId="ADAL" clId="{C59BA6F8-4EDB-4B28-91E5-7ED15EB46AE3}"/>
    <pc:docChg chg="modSld">
      <pc:chgData name="Michael Ørum Henriksen" userId="ea4e8251-cdde-49cd-82a2-f7c5a559db37" providerId="ADAL" clId="{C59BA6F8-4EDB-4B28-91E5-7ED15EB46AE3}" dt="2021-04-21T06:08:28.304" v="116" actId="20577"/>
      <pc:docMkLst>
        <pc:docMk/>
      </pc:docMkLst>
      <pc:sldChg chg="modSp mod">
        <pc:chgData name="Michael Ørum Henriksen" userId="ea4e8251-cdde-49cd-82a2-f7c5a559db37" providerId="ADAL" clId="{C59BA6F8-4EDB-4B28-91E5-7ED15EB46AE3}" dt="2021-04-21T06:08:28.304" v="116" actId="20577"/>
        <pc:sldMkLst>
          <pc:docMk/>
          <pc:sldMk cId="0" sldId="266"/>
        </pc:sldMkLst>
        <pc:spChg chg="mod">
          <ac:chgData name="Michael Ørum Henriksen" userId="ea4e8251-cdde-49cd-82a2-f7c5a559db37" providerId="ADAL" clId="{C59BA6F8-4EDB-4B28-91E5-7ED15EB46AE3}" dt="2021-04-21T06:08:28.304" v="116" actId="20577"/>
          <ac:spMkLst>
            <pc:docMk/>
            <pc:sldMk cId="0" sldId="266"/>
            <ac:spMk id="2" creationId="{BDB134AC-803F-4E69-928B-6D188334B740}"/>
          </ac:spMkLst>
        </pc:spChg>
      </pc:sldChg>
      <pc:sldChg chg="modSp mod">
        <pc:chgData name="Michael Ørum Henriksen" userId="ea4e8251-cdde-49cd-82a2-f7c5a559db37" providerId="ADAL" clId="{C59BA6F8-4EDB-4B28-91E5-7ED15EB46AE3}" dt="2021-04-21T06:06:31.516" v="8" actId="20577"/>
        <pc:sldMkLst>
          <pc:docMk/>
          <pc:sldMk cId="1737755834" sldId="369"/>
        </pc:sldMkLst>
        <pc:spChg chg="mod">
          <ac:chgData name="Michael Ørum Henriksen" userId="ea4e8251-cdde-49cd-82a2-f7c5a559db37" providerId="ADAL" clId="{C59BA6F8-4EDB-4B28-91E5-7ED15EB46AE3}" dt="2021-04-21T06:06:31.516" v="8" actId="20577"/>
          <ac:spMkLst>
            <pc:docMk/>
            <pc:sldMk cId="1737755834" sldId="369"/>
            <ac:spMk id="6" creationId="{00000000-0000-0000-0000-000000000000}"/>
          </ac:spMkLst>
        </pc:spChg>
      </pc:sldChg>
    </pc:docChg>
  </pc:docChgLst>
  <pc:docChgLst>
    <pc:chgData name="Michael" userId="ea4e8251-cdde-49cd-82a2-f7c5a559db37" providerId="ADAL" clId="{3125D3D3-939D-48BB-B99D-F5243B1096F5}"/>
    <pc:docChg chg="undo redo custSel addSld delSld modSld modNotesMaster">
      <pc:chgData name="Michael" userId="ea4e8251-cdde-49cd-82a2-f7c5a559db37" providerId="ADAL" clId="{3125D3D3-939D-48BB-B99D-F5243B1096F5}" dt="2021-02-03T10:15:54.312" v="123" actId="20577"/>
      <pc:docMkLst>
        <pc:docMk/>
      </pc:docMkLst>
      <pc:sldChg chg="modAnim">
        <pc:chgData name="Michael" userId="ea4e8251-cdde-49cd-82a2-f7c5a559db37" providerId="ADAL" clId="{3125D3D3-939D-48BB-B99D-F5243B1096F5}" dt="2021-02-03T08:06:16.915" v="80"/>
        <pc:sldMkLst>
          <pc:docMk/>
          <pc:sldMk cId="2488254133" sldId="257"/>
        </pc:sldMkLst>
      </pc:sldChg>
      <pc:sldChg chg="modSp add mod">
        <pc:chgData name="Michael" userId="ea4e8251-cdde-49cd-82a2-f7c5a559db37" providerId="ADAL" clId="{3125D3D3-939D-48BB-B99D-F5243B1096F5}" dt="2021-02-03T08:30:48.659" v="101" actId="20577"/>
        <pc:sldMkLst>
          <pc:docMk/>
          <pc:sldMk cId="2906573668" sldId="261"/>
        </pc:sldMkLst>
        <pc:spChg chg="mod">
          <ac:chgData name="Michael" userId="ea4e8251-cdde-49cd-82a2-f7c5a559db37" providerId="ADAL" clId="{3125D3D3-939D-48BB-B99D-F5243B1096F5}" dt="2021-02-03T08:30:48.659" v="101" actId="20577"/>
          <ac:spMkLst>
            <pc:docMk/>
            <pc:sldMk cId="2906573668" sldId="261"/>
            <ac:spMk id="4" creationId="{00000000-0000-0000-0000-000000000000}"/>
          </ac:spMkLst>
        </pc:spChg>
      </pc:sldChg>
      <pc:sldChg chg="modSp mod">
        <pc:chgData name="Michael" userId="ea4e8251-cdde-49cd-82a2-f7c5a559db37" providerId="ADAL" clId="{3125D3D3-939D-48BB-B99D-F5243B1096F5}" dt="2021-02-03T10:15:54.312" v="123" actId="20577"/>
        <pc:sldMkLst>
          <pc:docMk/>
          <pc:sldMk cId="671535455" sldId="732"/>
        </pc:sldMkLst>
        <pc:spChg chg="mod">
          <ac:chgData name="Michael" userId="ea4e8251-cdde-49cd-82a2-f7c5a559db37" providerId="ADAL" clId="{3125D3D3-939D-48BB-B99D-F5243B1096F5}" dt="2021-02-03T10:15:54.312" v="123" actId="20577"/>
          <ac:spMkLst>
            <pc:docMk/>
            <pc:sldMk cId="671535455" sldId="732"/>
            <ac:spMk id="4" creationId="{3C3DD33F-4DDF-49C3-B07B-28F433DD5B41}"/>
          </ac:spMkLst>
        </pc:spChg>
        <pc:spChg chg="mod">
          <ac:chgData name="Michael" userId="ea4e8251-cdde-49cd-82a2-f7c5a559db37" providerId="ADAL" clId="{3125D3D3-939D-48BB-B99D-F5243B1096F5}" dt="2021-02-03T07:51:02.396" v="8" actId="6549"/>
          <ac:spMkLst>
            <pc:docMk/>
            <pc:sldMk cId="671535455" sldId="732"/>
            <ac:spMk id="5" creationId="{3BC6571B-C21F-4676-B09B-52FBB4BFF0B0}"/>
          </ac:spMkLst>
        </pc:spChg>
      </pc:sldChg>
      <pc:sldChg chg="modAnim">
        <pc:chgData name="Michael" userId="ea4e8251-cdde-49cd-82a2-f7c5a559db37" providerId="ADAL" clId="{3125D3D3-939D-48BB-B99D-F5243B1096F5}" dt="2021-02-03T08:00:23.025" v="71"/>
        <pc:sldMkLst>
          <pc:docMk/>
          <pc:sldMk cId="591992742" sldId="811"/>
        </pc:sldMkLst>
      </pc:sldChg>
      <pc:sldChg chg="del">
        <pc:chgData name="Michael" userId="ea4e8251-cdde-49cd-82a2-f7c5a559db37" providerId="ADAL" clId="{3125D3D3-939D-48BB-B99D-F5243B1096F5}" dt="2021-02-03T07:51:29.403" v="9" actId="47"/>
        <pc:sldMkLst>
          <pc:docMk/>
          <pc:sldMk cId="772949665" sldId="832"/>
        </pc:sldMkLst>
      </pc:sldChg>
      <pc:sldChg chg="modAnim">
        <pc:chgData name="Michael" userId="ea4e8251-cdde-49cd-82a2-f7c5a559db37" providerId="ADAL" clId="{3125D3D3-939D-48BB-B99D-F5243B1096F5}" dt="2021-02-03T08:01:28.959" v="73"/>
        <pc:sldMkLst>
          <pc:docMk/>
          <pc:sldMk cId="1176571894" sldId="836"/>
        </pc:sldMkLst>
      </pc:sldChg>
      <pc:sldChg chg="modSp add del mod">
        <pc:chgData name="Michael" userId="ea4e8251-cdde-49cd-82a2-f7c5a559db37" providerId="ADAL" clId="{3125D3D3-939D-48BB-B99D-F5243B1096F5}" dt="2021-02-03T07:47:50.906" v="7" actId="47"/>
        <pc:sldMkLst>
          <pc:docMk/>
          <pc:sldMk cId="2957921210" sldId="858"/>
        </pc:sldMkLst>
        <pc:spChg chg="mod">
          <ac:chgData name="Michael" userId="ea4e8251-cdde-49cd-82a2-f7c5a559db37" providerId="ADAL" clId="{3125D3D3-939D-48BB-B99D-F5243B1096F5}" dt="2021-02-03T07:46:12.717" v="5" actId="27636"/>
          <ac:spMkLst>
            <pc:docMk/>
            <pc:sldMk cId="2957921210" sldId="858"/>
            <ac:spMk id="8" creationId="{1786B506-04CA-4463-8543-A6D525A1ADAF}"/>
          </ac:spMkLst>
        </pc:spChg>
      </pc:sldChg>
      <pc:sldChg chg="modSp add mod">
        <pc:chgData name="Michael" userId="ea4e8251-cdde-49cd-82a2-f7c5a559db37" providerId="ADAL" clId="{3125D3D3-939D-48BB-B99D-F5243B1096F5}" dt="2021-02-03T07:58:05.502" v="47"/>
        <pc:sldMkLst>
          <pc:docMk/>
          <pc:sldMk cId="2607398064" sldId="859"/>
        </pc:sldMkLst>
        <pc:spChg chg="mod">
          <ac:chgData name="Michael" userId="ea4e8251-cdde-49cd-82a2-f7c5a559db37" providerId="ADAL" clId="{3125D3D3-939D-48BB-B99D-F5243B1096F5}" dt="2021-02-03T07:58:05.502" v="47"/>
          <ac:spMkLst>
            <pc:docMk/>
            <pc:sldMk cId="2607398064" sldId="859"/>
            <ac:spMk id="8" creationId="{1786B506-04CA-4463-8543-A6D525A1ADAF}"/>
          </ac:spMkLst>
        </pc:spChg>
      </pc:sldChg>
      <pc:sldChg chg="modAnim">
        <pc:chgData name="Michael" userId="ea4e8251-cdde-49cd-82a2-f7c5a559db37" providerId="ADAL" clId="{3125D3D3-939D-48BB-B99D-F5243B1096F5}" dt="2021-02-03T08:06:37.822" v="81"/>
        <pc:sldMkLst>
          <pc:docMk/>
          <pc:sldMk cId="4125601554" sldId="861"/>
        </pc:sldMkLst>
      </pc:sldChg>
      <pc:sldChg chg="modAnim">
        <pc:chgData name="Michael" userId="ea4e8251-cdde-49cd-82a2-f7c5a559db37" providerId="ADAL" clId="{3125D3D3-939D-48BB-B99D-F5243B1096F5}" dt="2021-02-03T08:06:43.323" v="82"/>
        <pc:sldMkLst>
          <pc:docMk/>
          <pc:sldMk cId="2717796431" sldId="862"/>
        </pc:sldMkLst>
      </pc:sldChg>
      <pc:sldChg chg="modAnim">
        <pc:chgData name="Michael" userId="ea4e8251-cdde-49cd-82a2-f7c5a559db37" providerId="ADAL" clId="{3125D3D3-939D-48BB-B99D-F5243B1096F5}" dt="2021-02-03T08:07:10.660" v="87"/>
        <pc:sldMkLst>
          <pc:docMk/>
          <pc:sldMk cId="4190434377" sldId="863"/>
        </pc:sldMkLst>
      </pc:sldChg>
      <pc:sldChg chg="modAnim">
        <pc:chgData name="Michael" userId="ea4e8251-cdde-49cd-82a2-f7c5a559db37" providerId="ADAL" clId="{3125D3D3-939D-48BB-B99D-F5243B1096F5}" dt="2021-02-03T08:07:21.153" v="90"/>
        <pc:sldMkLst>
          <pc:docMk/>
          <pc:sldMk cId="1803677877" sldId="864"/>
        </pc:sldMkLst>
      </pc:sldChg>
      <pc:sldChg chg="modAnim">
        <pc:chgData name="Michael" userId="ea4e8251-cdde-49cd-82a2-f7c5a559db37" providerId="ADAL" clId="{3125D3D3-939D-48BB-B99D-F5243B1096F5}" dt="2021-02-03T08:11:02.085" v="93"/>
        <pc:sldMkLst>
          <pc:docMk/>
          <pc:sldMk cId="882394913" sldId="865"/>
        </pc:sldMkLst>
      </pc:sldChg>
      <pc:sldChg chg="modAnim">
        <pc:chgData name="Michael" userId="ea4e8251-cdde-49cd-82a2-f7c5a559db37" providerId="ADAL" clId="{3125D3D3-939D-48BB-B99D-F5243B1096F5}" dt="2021-02-03T08:11:08.605" v="95"/>
        <pc:sldMkLst>
          <pc:docMk/>
          <pc:sldMk cId="535305190" sldId="866"/>
        </pc:sldMkLst>
      </pc:sldChg>
      <pc:sldMasterChg chg="delSldLayout">
        <pc:chgData name="Michael" userId="ea4e8251-cdde-49cd-82a2-f7c5a559db37" providerId="ADAL" clId="{3125D3D3-939D-48BB-B99D-F5243B1096F5}" dt="2021-02-03T07:47:50.906" v="7" actId="47"/>
        <pc:sldMasterMkLst>
          <pc:docMk/>
          <pc:sldMasterMk cId="625186314" sldId="2147483681"/>
        </pc:sldMasterMkLst>
        <pc:sldLayoutChg chg="del">
          <pc:chgData name="Michael" userId="ea4e8251-cdde-49cd-82a2-f7c5a559db37" providerId="ADAL" clId="{3125D3D3-939D-48BB-B99D-F5243B1096F5}" dt="2021-02-03T07:46:01.789" v="3" actId="47"/>
          <pc:sldLayoutMkLst>
            <pc:docMk/>
            <pc:sldMasterMk cId="625186314" sldId="2147483681"/>
            <pc:sldLayoutMk cId="2164984486" sldId="2147483693"/>
          </pc:sldLayoutMkLst>
        </pc:sldLayoutChg>
        <pc:sldLayoutChg chg="del">
          <pc:chgData name="Michael" userId="ea4e8251-cdde-49cd-82a2-f7c5a559db37" providerId="ADAL" clId="{3125D3D3-939D-48BB-B99D-F5243B1096F5}" dt="2021-02-03T07:47:50.906" v="7" actId="47"/>
          <pc:sldLayoutMkLst>
            <pc:docMk/>
            <pc:sldMasterMk cId="625186314" sldId="2147483681"/>
            <pc:sldLayoutMk cId="4241925211" sldId="2147483693"/>
          </pc:sldLayoutMkLst>
        </pc:sldLayoutChg>
      </pc:sldMasterChg>
    </pc:docChg>
  </pc:docChgLst>
  <pc:docChgLst>
    <pc:chgData name="Mogens Ellgaard-Cramer" userId="S::mc@tur.dk::9f97788b-8e33-4625-a5fd-6b64926666c8" providerId="AD" clId="Web-{27E90E96-1D87-E34A-FE3C-D798EF75A9AE}"/>
    <pc:docChg chg="delSld">
      <pc:chgData name="Mogens Ellgaard-Cramer" userId="S::mc@tur.dk::9f97788b-8e33-4625-a5fd-6b64926666c8" providerId="AD" clId="Web-{27E90E96-1D87-E34A-FE3C-D798EF75A9AE}" dt="2021-02-02T17:50:50.433" v="5"/>
      <pc:docMkLst>
        <pc:docMk/>
      </pc:docMkLst>
      <pc:sldChg chg="del">
        <pc:chgData name="Mogens Ellgaard-Cramer" userId="S::mc@tur.dk::9f97788b-8e33-4625-a5fd-6b64926666c8" providerId="AD" clId="Web-{27E90E96-1D87-E34A-FE3C-D798EF75A9AE}" dt="2021-02-02T17:50:40.433" v="1"/>
        <pc:sldMkLst>
          <pc:docMk/>
          <pc:sldMk cId="1751173880" sldId="322"/>
        </pc:sldMkLst>
      </pc:sldChg>
      <pc:sldChg chg="del">
        <pc:chgData name="Mogens Ellgaard-Cramer" userId="S::mc@tur.dk::9f97788b-8e33-4625-a5fd-6b64926666c8" providerId="AD" clId="Web-{27E90E96-1D87-E34A-FE3C-D798EF75A9AE}" dt="2021-02-02T17:50:50.433" v="5"/>
        <pc:sldMkLst>
          <pc:docMk/>
          <pc:sldMk cId="2313627515" sldId="328"/>
        </pc:sldMkLst>
      </pc:sldChg>
      <pc:sldChg chg="del">
        <pc:chgData name="Mogens Ellgaard-Cramer" userId="S::mc@tur.dk::9f97788b-8e33-4625-a5fd-6b64926666c8" providerId="AD" clId="Web-{27E90E96-1D87-E34A-FE3C-D798EF75A9AE}" dt="2021-02-02T17:50:37.746" v="0"/>
        <pc:sldMkLst>
          <pc:docMk/>
          <pc:sldMk cId="0" sldId="814"/>
        </pc:sldMkLst>
      </pc:sldChg>
      <pc:sldChg chg="del">
        <pc:chgData name="Mogens Ellgaard-Cramer" userId="S::mc@tur.dk::9f97788b-8e33-4625-a5fd-6b64926666c8" providerId="AD" clId="Web-{27E90E96-1D87-E34A-FE3C-D798EF75A9AE}" dt="2021-02-02T17:50:42.699" v="2"/>
        <pc:sldMkLst>
          <pc:docMk/>
          <pc:sldMk cId="4132248241" sldId="821"/>
        </pc:sldMkLst>
      </pc:sldChg>
      <pc:sldChg chg="del">
        <pc:chgData name="Mogens Ellgaard-Cramer" userId="S::mc@tur.dk::9f97788b-8e33-4625-a5fd-6b64926666c8" providerId="AD" clId="Web-{27E90E96-1D87-E34A-FE3C-D798EF75A9AE}" dt="2021-02-02T17:50:45.965" v="3"/>
        <pc:sldMkLst>
          <pc:docMk/>
          <pc:sldMk cId="508156892" sldId="822"/>
        </pc:sldMkLst>
      </pc:sldChg>
      <pc:sldChg chg="del">
        <pc:chgData name="Mogens Ellgaard-Cramer" userId="S::mc@tur.dk::9f97788b-8e33-4625-a5fd-6b64926666c8" providerId="AD" clId="Web-{27E90E96-1D87-E34A-FE3C-D798EF75A9AE}" dt="2021-02-02T17:50:48.605" v="4"/>
        <pc:sldMkLst>
          <pc:docMk/>
          <pc:sldMk cId="1175539508" sldId="823"/>
        </pc:sldMkLst>
      </pc:sldChg>
    </pc:docChg>
  </pc:docChgLst>
  <pc:docChgLst>
    <pc:chgData name="Mogens Ellgaard-Cramer" userId="9f97788b-8e33-4625-a5fd-6b64926666c8" providerId="ADAL" clId="{0D098A7B-E7AF-4C1A-BC5D-0F647F0E0130}"/>
    <pc:docChg chg="undo custSel addSld delSld modSld">
      <pc:chgData name="Mogens Ellgaard-Cramer" userId="9f97788b-8e33-4625-a5fd-6b64926666c8" providerId="ADAL" clId="{0D098A7B-E7AF-4C1A-BC5D-0F647F0E0130}" dt="2021-02-03T06:37:10.799" v="167" actId="2696"/>
      <pc:docMkLst>
        <pc:docMk/>
      </pc:docMkLst>
      <pc:sldChg chg="add">
        <pc:chgData name="Mogens Ellgaard-Cramer" userId="9f97788b-8e33-4625-a5fd-6b64926666c8" providerId="ADAL" clId="{0D098A7B-E7AF-4C1A-BC5D-0F647F0E0130}" dt="2021-02-02T07:35:08.842" v="16"/>
        <pc:sldMkLst>
          <pc:docMk/>
          <pc:sldMk cId="1573615839" sldId="258"/>
        </pc:sldMkLst>
      </pc:sldChg>
      <pc:sldChg chg="add">
        <pc:chgData name="Mogens Ellgaard-Cramer" userId="9f97788b-8e33-4625-a5fd-6b64926666c8" providerId="ADAL" clId="{0D098A7B-E7AF-4C1A-BC5D-0F647F0E0130}" dt="2021-02-03T06:32:33.344" v="127"/>
        <pc:sldMkLst>
          <pc:docMk/>
          <pc:sldMk cId="2674221421" sldId="260"/>
        </pc:sldMkLst>
      </pc:sldChg>
      <pc:sldChg chg="add del">
        <pc:chgData name="Mogens Ellgaard-Cramer" userId="9f97788b-8e33-4625-a5fd-6b64926666c8" providerId="ADAL" clId="{0D098A7B-E7AF-4C1A-BC5D-0F647F0E0130}" dt="2021-02-03T06:37:10.799" v="167" actId="2696"/>
        <pc:sldMkLst>
          <pc:docMk/>
          <pc:sldMk cId="94209350" sldId="261"/>
        </pc:sldMkLst>
      </pc:sldChg>
      <pc:sldChg chg="add">
        <pc:chgData name="Mogens Ellgaard-Cramer" userId="9f97788b-8e33-4625-a5fd-6b64926666c8" providerId="ADAL" clId="{0D098A7B-E7AF-4C1A-BC5D-0F647F0E0130}" dt="2021-02-02T07:33:20.887" v="9"/>
        <pc:sldMkLst>
          <pc:docMk/>
          <pc:sldMk cId="3561669965" sldId="262"/>
        </pc:sldMkLst>
      </pc:sldChg>
      <pc:sldChg chg="add">
        <pc:chgData name="Mogens Ellgaard-Cramer" userId="9f97788b-8e33-4625-a5fd-6b64926666c8" providerId="ADAL" clId="{0D098A7B-E7AF-4C1A-BC5D-0F647F0E0130}" dt="2021-02-02T07:33:03.101" v="7"/>
        <pc:sldMkLst>
          <pc:docMk/>
          <pc:sldMk cId="3463470709" sldId="263"/>
        </pc:sldMkLst>
      </pc:sldChg>
      <pc:sldChg chg="add">
        <pc:chgData name="Mogens Ellgaard-Cramer" userId="9f97788b-8e33-4625-a5fd-6b64926666c8" providerId="ADAL" clId="{0D098A7B-E7AF-4C1A-BC5D-0F647F0E0130}" dt="2021-02-02T07:33:37.333" v="10"/>
        <pc:sldMkLst>
          <pc:docMk/>
          <pc:sldMk cId="3877703227" sldId="264"/>
        </pc:sldMkLst>
      </pc:sldChg>
      <pc:sldChg chg="add">
        <pc:chgData name="Mogens Ellgaard-Cramer" userId="9f97788b-8e33-4625-a5fd-6b64926666c8" providerId="ADAL" clId="{0D098A7B-E7AF-4C1A-BC5D-0F647F0E0130}" dt="2021-02-02T07:33:10.574" v="8"/>
        <pc:sldMkLst>
          <pc:docMk/>
          <pc:sldMk cId="2753610959" sldId="265"/>
        </pc:sldMkLst>
      </pc:sldChg>
      <pc:sldChg chg="add">
        <pc:chgData name="Mogens Ellgaard-Cramer" userId="9f97788b-8e33-4625-a5fd-6b64926666c8" providerId="ADAL" clId="{0D098A7B-E7AF-4C1A-BC5D-0F647F0E0130}" dt="2021-02-02T07:33:55.108" v="12"/>
        <pc:sldMkLst>
          <pc:docMk/>
          <pc:sldMk cId="4116411968" sldId="267"/>
        </pc:sldMkLst>
      </pc:sldChg>
      <pc:sldChg chg="add">
        <pc:chgData name="Mogens Ellgaard-Cramer" userId="9f97788b-8e33-4625-a5fd-6b64926666c8" providerId="ADAL" clId="{0D098A7B-E7AF-4C1A-BC5D-0F647F0E0130}" dt="2021-02-02T07:35:20.900" v="18"/>
        <pc:sldMkLst>
          <pc:docMk/>
          <pc:sldMk cId="252860220" sldId="268"/>
        </pc:sldMkLst>
      </pc:sldChg>
      <pc:sldChg chg="add">
        <pc:chgData name="Mogens Ellgaard-Cramer" userId="9f97788b-8e33-4625-a5fd-6b64926666c8" providerId="ADAL" clId="{0D098A7B-E7AF-4C1A-BC5D-0F647F0E0130}" dt="2021-02-02T07:35:38.693" v="19"/>
        <pc:sldMkLst>
          <pc:docMk/>
          <pc:sldMk cId="1924338729" sldId="269"/>
        </pc:sldMkLst>
      </pc:sldChg>
      <pc:sldChg chg="add">
        <pc:chgData name="Mogens Ellgaard-Cramer" userId="9f97788b-8e33-4625-a5fd-6b64926666c8" providerId="ADAL" clId="{0D098A7B-E7AF-4C1A-BC5D-0F647F0E0130}" dt="2021-02-02T07:35:14.262" v="17"/>
        <pc:sldMkLst>
          <pc:docMk/>
          <pc:sldMk cId="3668175312" sldId="274"/>
        </pc:sldMkLst>
      </pc:sldChg>
      <pc:sldChg chg="add del">
        <pc:chgData name="Mogens Ellgaard-Cramer" userId="9f97788b-8e33-4625-a5fd-6b64926666c8" providerId="ADAL" clId="{0D098A7B-E7AF-4C1A-BC5D-0F647F0E0130}" dt="2021-02-03T06:35:56.230" v="148" actId="2696"/>
        <pc:sldMkLst>
          <pc:docMk/>
          <pc:sldMk cId="965303167" sldId="275"/>
        </pc:sldMkLst>
      </pc:sldChg>
      <pc:sldChg chg="modSp mod">
        <pc:chgData name="Mogens Ellgaard-Cramer" userId="9f97788b-8e33-4625-a5fd-6b64926666c8" providerId="ADAL" clId="{0D098A7B-E7AF-4C1A-BC5D-0F647F0E0130}" dt="2021-02-03T06:32:03.529" v="125" actId="20577"/>
        <pc:sldMkLst>
          <pc:docMk/>
          <pc:sldMk cId="2643493933" sldId="737"/>
        </pc:sldMkLst>
        <pc:spChg chg="mod">
          <ac:chgData name="Mogens Ellgaard-Cramer" userId="9f97788b-8e33-4625-a5fd-6b64926666c8" providerId="ADAL" clId="{0D098A7B-E7AF-4C1A-BC5D-0F647F0E0130}" dt="2021-02-03T06:32:03.529" v="125" actId="20577"/>
          <ac:spMkLst>
            <pc:docMk/>
            <pc:sldMk cId="2643493933" sldId="737"/>
            <ac:spMk id="3" creationId="{0FE0D338-2E42-1548-933D-084E0FF86136}"/>
          </ac:spMkLst>
        </pc:spChg>
      </pc:sldChg>
      <pc:sldChg chg="modSp mod">
        <pc:chgData name="Mogens Ellgaard-Cramer" userId="9f97788b-8e33-4625-a5fd-6b64926666c8" providerId="ADAL" clId="{0D098A7B-E7AF-4C1A-BC5D-0F647F0E0130}" dt="2021-02-02T07:38:54.775" v="93" actId="20577"/>
        <pc:sldMkLst>
          <pc:docMk/>
          <pc:sldMk cId="3264576299" sldId="738"/>
        </pc:sldMkLst>
        <pc:spChg chg="mod">
          <ac:chgData name="Mogens Ellgaard-Cramer" userId="9f97788b-8e33-4625-a5fd-6b64926666c8" providerId="ADAL" clId="{0D098A7B-E7AF-4C1A-BC5D-0F647F0E0130}" dt="2021-02-02T07:36:55.491" v="39" actId="20577"/>
          <ac:spMkLst>
            <pc:docMk/>
            <pc:sldMk cId="3264576299" sldId="738"/>
            <ac:spMk id="2" creationId="{664E11C6-552C-4D66-A02D-BD7C5687098F}"/>
          </ac:spMkLst>
        </pc:spChg>
        <pc:spChg chg="mod">
          <ac:chgData name="Mogens Ellgaard-Cramer" userId="9f97788b-8e33-4625-a5fd-6b64926666c8" providerId="ADAL" clId="{0D098A7B-E7AF-4C1A-BC5D-0F647F0E0130}" dt="2021-02-02T07:38:54.775" v="93" actId="20577"/>
          <ac:spMkLst>
            <pc:docMk/>
            <pc:sldMk cId="3264576299" sldId="738"/>
            <ac:spMk id="4" creationId="{3C3DD33F-4DDF-49C3-B07B-28F433DD5B41}"/>
          </ac:spMkLst>
        </pc:spChg>
      </pc:sldChg>
      <pc:sldChg chg="del">
        <pc:chgData name="Mogens Ellgaard-Cramer" userId="9f97788b-8e33-4625-a5fd-6b64926666c8" providerId="ADAL" clId="{0D098A7B-E7AF-4C1A-BC5D-0F647F0E0130}" dt="2021-02-02T07:31:33.350" v="0" actId="2696"/>
        <pc:sldMkLst>
          <pc:docMk/>
          <pc:sldMk cId="2319826439" sldId="799"/>
        </pc:sldMkLst>
      </pc:sldChg>
      <pc:sldChg chg="del">
        <pc:chgData name="Mogens Ellgaard-Cramer" userId="9f97788b-8e33-4625-a5fd-6b64926666c8" providerId="ADAL" clId="{0D098A7B-E7AF-4C1A-BC5D-0F647F0E0130}" dt="2021-02-02T07:31:37.868" v="1" actId="2696"/>
        <pc:sldMkLst>
          <pc:docMk/>
          <pc:sldMk cId="60726705" sldId="800"/>
        </pc:sldMkLst>
      </pc:sldChg>
      <pc:sldChg chg="del">
        <pc:chgData name="Mogens Ellgaard-Cramer" userId="9f97788b-8e33-4625-a5fd-6b64926666c8" providerId="ADAL" clId="{0D098A7B-E7AF-4C1A-BC5D-0F647F0E0130}" dt="2021-02-02T07:31:40.969" v="2" actId="2696"/>
        <pc:sldMkLst>
          <pc:docMk/>
          <pc:sldMk cId="3498832743" sldId="801"/>
        </pc:sldMkLst>
      </pc:sldChg>
      <pc:sldChg chg="del">
        <pc:chgData name="Mogens Ellgaard-Cramer" userId="9f97788b-8e33-4625-a5fd-6b64926666c8" providerId="ADAL" clId="{0D098A7B-E7AF-4C1A-BC5D-0F647F0E0130}" dt="2021-02-02T07:31:44.223" v="3" actId="2696"/>
        <pc:sldMkLst>
          <pc:docMk/>
          <pc:sldMk cId="1590732820" sldId="802"/>
        </pc:sldMkLst>
      </pc:sldChg>
      <pc:sldChg chg="del">
        <pc:chgData name="Mogens Ellgaard-Cramer" userId="9f97788b-8e33-4625-a5fd-6b64926666c8" providerId="ADAL" clId="{0D098A7B-E7AF-4C1A-BC5D-0F647F0E0130}" dt="2021-02-02T07:34:27.185" v="13" actId="2696"/>
        <pc:sldMkLst>
          <pc:docMk/>
          <pc:sldMk cId="4100244234" sldId="804"/>
        </pc:sldMkLst>
      </pc:sldChg>
      <pc:sldChg chg="del">
        <pc:chgData name="Mogens Ellgaard-Cramer" userId="9f97788b-8e33-4625-a5fd-6b64926666c8" providerId="ADAL" clId="{0D098A7B-E7AF-4C1A-BC5D-0F647F0E0130}" dt="2021-02-02T07:34:33.704" v="14" actId="2696"/>
        <pc:sldMkLst>
          <pc:docMk/>
          <pc:sldMk cId="396491960" sldId="805"/>
        </pc:sldMkLst>
      </pc:sldChg>
      <pc:sldChg chg="del">
        <pc:chgData name="Mogens Ellgaard-Cramer" userId="9f97788b-8e33-4625-a5fd-6b64926666c8" providerId="ADAL" clId="{0D098A7B-E7AF-4C1A-BC5D-0F647F0E0130}" dt="2021-02-02T07:34:38.721" v="15" actId="2696"/>
        <pc:sldMkLst>
          <pc:docMk/>
          <pc:sldMk cId="3581632901" sldId="806"/>
        </pc:sldMkLst>
      </pc:sldChg>
      <pc:sldChg chg="add del">
        <pc:chgData name="Mogens Ellgaard-Cramer" userId="9f97788b-8e33-4625-a5fd-6b64926666c8" providerId="ADAL" clId="{0D098A7B-E7AF-4C1A-BC5D-0F647F0E0130}" dt="2021-02-03T06:34:19.454" v="134" actId="2696"/>
        <pc:sldMkLst>
          <pc:docMk/>
          <pc:sldMk cId="4186543999" sldId="842"/>
        </pc:sldMkLst>
      </pc:sldChg>
      <pc:sldChg chg="add">
        <pc:chgData name="Mogens Ellgaard-Cramer" userId="9f97788b-8e33-4625-a5fd-6b64926666c8" providerId="ADAL" clId="{0D098A7B-E7AF-4C1A-BC5D-0F647F0E0130}" dt="2021-02-02T07:33:47.432" v="11"/>
        <pc:sldMkLst>
          <pc:docMk/>
          <pc:sldMk cId="1590800387" sldId="843"/>
        </pc:sldMkLst>
      </pc:sldChg>
      <pc:sldChg chg="modSp new del mod">
        <pc:chgData name="Mogens Ellgaard-Cramer" userId="9f97788b-8e33-4625-a5fd-6b64926666c8" providerId="ADAL" clId="{0D098A7B-E7AF-4C1A-BC5D-0F647F0E0130}" dt="2021-02-02T07:41:34.299" v="108" actId="2696"/>
        <pc:sldMkLst>
          <pc:docMk/>
          <pc:sldMk cId="1094662403" sldId="844"/>
        </pc:sldMkLst>
        <pc:spChg chg="mod">
          <ac:chgData name="Mogens Ellgaard-Cramer" userId="9f97788b-8e33-4625-a5fd-6b64926666c8" providerId="ADAL" clId="{0D098A7B-E7AF-4C1A-BC5D-0F647F0E0130}" dt="2021-02-02T07:41:26.270" v="107" actId="14100"/>
          <ac:spMkLst>
            <pc:docMk/>
            <pc:sldMk cId="1094662403" sldId="844"/>
            <ac:spMk id="2" creationId="{360DE10C-7C0A-4127-9515-68F5764E42C0}"/>
          </ac:spMkLst>
        </pc:spChg>
      </pc:sldChg>
      <pc:sldChg chg="add">
        <pc:chgData name="Mogens Ellgaard-Cramer" userId="9f97788b-8e33-4625-a5fd-6b64926666c8" providerId="ADAL" clId="{0D098A7B-E7AF-4C1A-BC5D-0F647F0E0130}" dt="2021-02-03T06:32:26.018" v="126"/>
        <pc:sldMkLst>
          <pc:docMk/>
          <pc:sldMk cId="2674347226" sldId="852"/>
        </pc:sldMkLst>
      </pc:sldChg>
      <pc:sldChg chg="add">
        <pc:chgData name="Mogens Ellgaard-Cramer" userId="9f97788b-8e33-4625-a5fd-6b64926666c8" providerId="ADAL" clId="{0D098A7B-E7AF-4C1A-BC5D-0F647F0E0130}" dt="2021-02-03T06:32:48.327" v="128"/>
        <pc:sldMkLst>
          <pc:docMk/>
          <pc:sldMk cId="2215075814" sldId="853"/>
        </pc:sldMkLst>
      </pc:sldChg>
      <pc:sldChg chg="add">
        <pc:chgData name="Mogens Ellgaard-Cramer" userId="9f97788b-8e33-4625-a5fd-6b64926666c8" providerId="ADAL" clId="{0D098A7B-E7AF-4C1A-BC5D-0F647F0E0130}" dt="2021-02-03T06:32:53.865" v="129"/>
        <pc:sldMkLst>
          <pc:docMk/>
          <pc:sldMk cId="662567157" sldId="854"/>
        </pc:sldMkLst>
      </pc:sldChg>
      <pc:sldChg chg="new del">
        <pc:chgData name="Mogens Ellgaard-Cramer" userId="9f97788b-8e33-4625-a5fd-6b64926666c8" providerId="ADAL" clId="{0D098A7B-E7AF-4C1A-BC5D-0F647F0E0130}" dt="2021-02-03T06:33:32.240" v="131" actId="2696"/>
        <pc:sldMkLst>
          <pc:docMk/>
          <pc:sldMk cId="1999594350" sldId="855"/>
        </pc:sldMkLst>
      </pc:sldChg>
      <pc:sldChg chg="addSp delSp modSp new mod">
        <pc:chgData name="Mogens Ellgaard-Cramer" userId="9f97788b-8e33-4625-a5fd-6b64926666c8" providerId="ADAL" clId="{0D098A7B-E7AF-4C1A-BC5D-0F647F0E0130}" dt="2021-02-03T06:34:13.323" v="133" actId="22"/>
        <pc:sldMkLst>
          <pc:docMk/>
          <pc:sldMk cId="3854885875" sldId="855"/>
        </pc:sldMkLst>
        <pc:spChg chg="del">
          <ac:chgData name="Mogens Ellgaard-Cramer" userId="9f97788b-8e33-4625-a5fd-6b64926666c8" providerId="ADAL" clId="{0D098A7B-E7AF-4C1A-BC5D-0F647F0E0130}" dt="2021-02-03T06:34:13.323" v="133" actId="22"/>
          <ac:spMkLst>
            <pc:docMk/>
            <pc:sldMk cId="3854885875" sldId="855"/>
            <ac:spMk id="3" creationId="{6055BF34-D316-435E-A98B-4E64790C6583}"/>
          </ac:spMkLst>
        </pc:spChg>
        <pc:picChg chg="add mod ord">
          <ac:chgData name="Mogens Ellgaard-Cramer" userId="9f97788b-8e33-4625-a5fd-6b64926666c8" providerId="ADAL" clId="{0D098A7B-E7AF-4C1A-BC5D-0F647F0E0130}" dt="2021-02-03T06:34:13.323" v="133" actId="22"/>
          <ac:picMkLst>
            <pc:docMk/>
            <pc:sldMk cId="3854885875" sldId="855"/>
            <ac:picMk id="5" creationId="{59880012-A8E7-45FC-90F0-8872A125A1E3}"/>
          </ac:picMkLst>
        </pc:picChg>
      </pc:sldChg>
      <pc:sldChg chg="addSp delSp modSp new mod">
        <pc:chgData name="Mogens Ellgaard-Cramer" userId="9f97788b-8e33-4625-a5fd-6b64926666c8" providerId="ADAL" clId="{0D098A7B-E7AF-4C1A-BC5D-0F647F0E0130}" dt="2021-02-03T06:37:05.009" v="166" actId="255"/>
        <pc:sldMkLst>
          <pc:docMk/>
          <pc:sldMk cId="2905354947" sldId="856"/>
        </pc:sldMkLst>
        <pc:spChg chg="add del mod">
          <ac:chgData name="Mogens Ellgaard-Cramer" userId="9f97788b-8e33-4625-a5fd-6b64926666c8" providerId="ADAL" clId="{0D098A7B-E7AF-4C1A-BC5D-0F647F0E0130}" dt="2021-02-03T06:37:05.009" v="166" actId="255"/>
          <ac:spMkLst>
            <pc:docMk/>
            <pc:sldMk cId="2905354947" sldId="856"/>
            <ac:spMk id="3" creationId="{5EB590EC-42E5-4FF4-96C7-B5E2F190F8DF}"/>
          </ac:spMkLst>
        </pc:spChg>
        <pc:picChg chg="add del mod ord">
          <ac:chgData name="Mogens Ellgaard-Cramer" userId="9f97788b-8e33-4625-a5fd-6b64926666c8" providerId="ADAL" clId="{0D098A7B-E7AF-4C1A-BC5D-0F647F0E0130}" dt="2021-02-03T06:35:17.122" v="141" actId="22"/>
          <ac:picMkLst>
            <pc:docMk/>
            <pc:sldMk cId="2905354947" sldId="856"/>
            <ac:picMk id="5" creationId="{DD87802D-073D-4121-99AB-4FC3DDD2FC83}"/>
          </ac:picMkLst>
        </pc:picChg>
      </pc:sldChg>
      <pc:sldChg chg="modSp new mod">
        <pc:chgData name="Mogens Ellgaard-Cramer" userId="9f97788b-8e33-4625-a5fd-6b64926666c8" providerId="ADAL" clId="{0D098A7B-E7AF-4C1A-BC5D-0F647F0E0130}" dt="2021-02-03T06:36:51.388" v="161" actId="255"/>
        <pc:sldMkLst>
          <pc:docMk/>
          <pc:sldMk cId="1955783285" sldId="857"/>
        </pc:sldMkLst>
        <pc:spChg chg="mod">
          <ac:chgData name="Mogens Ellgaard-Cramer" userId="9f97788b-8e33-4625-a5fd-6b64926666c8" providerId="ADAL" clId="{0D098A7B-E7AF-4C1A-BC5D-0F647F0E0130}" dt="2021-02-03T06:36:51.388" v="161" actId="255"/>
          <ac:spMkLst>
            <pc:docMk/>
            <pc:sldMk cId="1955783285" sldId="857"/>
            <ac:spMk id="3" creationId="{CC1A3F84-EFD2-4584-8EB5-DDAAC467F110}"/>
          </ac:spMkLst>
        </pc:spChg>
      </pc:sldChg>
      <pc:sldMasterChg chg="delSldLayout">
        <pc:chgData name="Mogens Ellgaard-Cramer" userId="9f97788b-8e33-4625-a5fd-6b64926666c8" providerId="ADAL" clId="{0D098A7B-E7AF-4C1A-BC5D-0F647F0E0130}" dt="2021-02-03T06:33:32.240" v="131" actId="2696"/>
        <pc:sldMasterMkLst>
          <pc:docMk/>
          <pc:sldMasterMk cId="1736022361" sldId="2147483648"/>
        </pc:sldMasterMkLst>
        <pc:sldLayoutChg chg="del">
          <pc:chgData name="Mogens Ellgaard-Cramer" userId="9f97788b-8e33-4625-a5fd-6b64926666c8" providerId="ADAL" clId="{0D098A7B-E7AF-4C1A-BC5D-0F647F0E0130}" dt="2021-02-03T06:33:32.240" v="131" actId="2696"/>
          <pc:sldLayoutMkLst>
            <pc:docMk/>
            <pc:sldMasterMk cId="1736022361" sldId="2147483648"/>
            <pc:sldLayoutMk cId="1093532273" sldId="2147483667"/>
          </pc:sldLayoutMkLst>
        </pc:sldLayoutChg>
      </pc:sldMasterChg>
    </pc:docChg>
  </pc:docChgLst>
  <pc:docChgLst>
    <pc:chgData name="Michael Ørum Henriksen" userId="ea4e8251-cdde-49cd-82a2-f7c5a559db37" providerId="ADAL" clId="{3125D3D3-939D-48BB-B99D-F5243B1096F5}"/>
    <pc:docChg chg="undo custSel addSld delSld modSld">
      <pc:chgData name="Michael Ørum Henriksen" userId="ea4e8251-cdde-49cd-82a2-f7c5a559db37" providerId="ADAL" clId="{3125D3D3-939D-48BB-B99D-F5243B1096F5}" dt="2021-02-03T13:27:55.479" v="1403" actId="27636"/>
      <pc:docMkLst>
        <pc:docMk/>
      </pc:docMkLst>
      <pc:sldChg chg="modSp mod">
        <pc:chgData name="Michael Ørum Henriksen" userId="ea4e8251-cdde-49cd-82a2-f7c5a559db37" providerId="ADAL" clId="{3125D3D3-939D-48BB-B99D-F5243B1096F5}" dt="2021-02-01T11:59:10.882" v="1320" actId="20577"/>
        <pc:sldMkLst>
          <pc:docMk/>
          <pc:sldMk cId="0" sldId="266"/>
        </pc:sldMkLst>
        <pc:spChg chg="mod">
          <ac:chgData name="Michael Ørum Henriksen" userId="ea4e8251-cdde-49cd-82a2-f7c5a559db37" providerId="ADAL" clId="{3125D3D3-939D-48BB-B99D-F5243B1096F5}" dt="2021-02-01T11:59:10.882" v="1320" actId="20577"/>
          <ac:spMkLst>
            <pc:docMk/>
            <pc:sldMk cId="0" sldId="266"/>
            <ac:spMk id="2" creationId="{BDB134AC-803F-4E69-928B-6D188334B740}"/>
          </ac:spMkLst>
        </pc:spChg>
      </pc:sldChg>
      <pc:sldChg chg="modSp mod">
        <pc:chgData name="Michael Ørum Henriksen" userId="ea4e8251-cdde-49cd-82a2-f7c5a559db37" providerId="ADAL" clId="{3125D3D3-939D-48BB-B99D-F5243B1096F5}" dt="2021-02-03T13:27:55.479" v="1403" actId="27636"/>
        <pc:sldMkLst>
          <pc:docMk/>
          <pc:sldMk cId="252860220" sldId="268"/>
        </pc:sldMkLst>
        <pc:spChg chg="mod">
          <ac:chgData name="Michael Ørum Henriksen" userId="ea4e8251-cdde-49cd-82a2-f7c5a559db37" providerId="ADAL" clId="{3125D3D3-939D-48BB-B99D-F5243B1096F5}" dt="2021-02-03T13:27:55.479" v="1403" actId="27636"/>
          <ac:spMkLst>
            <pc:docMk/>
            <pc:sldMk cId="252860220" sldId="268"/>
            <ac:spMk id="3" creationId="{C3B8CAF5-33EE-BB4F-96CF-7E6DAF5F4D08}"/>
          </ac:spMkLst>
        </pc:spChg>
      </pc:sldChg>
      <pc:sldChg chg="modSp mod">
        <pc:chgData name="Michael Ørum Henriksen" userId="ea4e8251-cdde-49cd-82a2-f7c5a559db37" providerId="ADAL" clId="{3125D3D3-939D-48BB-B99D-F5243B1096F5}" dt="2021-01-18T10:19:09.733" v="72" actId="20577"/>
        <pc:sldMkLst>
          <pc:docMk/>
          <pc:sldMk cId="1737755834" sldId="369"/>
        </pc:sldMkLst>
        <pc:spChg chg="mod">
          <ac:chgData name="Michael Ørum Henriksen" userId="ea4e8251-cdde-49cd-82a2-f7c5a559db37" providerId="ADAL" clId="{3125D3D3-939D-48BB-B99D-F5243B1096F5}" dt="2021-01-18T10:19:09.733" v="72" actId="20577"/>
          <ac:spMkLst>
            <pc:docMk/>
            <pc:sldMk cId="1737755834" sldId="369"/>
            <ac:spMk id="6" creationId="{00000000-0000-0000-0000-000000000000}"/>
          </ac:spMkLst>
        </pc:spChg>
      </pc:sldChg>
      <pc:sldChg chg="modSp mod">
        <pc:chgData name="Michael Ørum Henriksen" userId="ea4e8251-cdde-49cd-82a2-f7c5a559db37" providerId="ADAL" clId="{3125D3D3-939D-48BB-B99D-F5243B1096F5}" dt="2021-02-02T11:38:29.189" v="1401" actId="20577"/>
        <pc:sldMkLst>
          <pc:docMk/>
          <pc:sldMk cId="2700851165" sldId="813"/>
        </pc:sldMkLst>
        <pc:spChg chg="mod">
          <ac:chgData name="Michael Ørum Henriksen" userId="ea4e8251-cdde-49cd-82a2-f7c5a559db37" providerId="ADAL" clId="{3125D3D3-939D-48BB-B99D-F5243B1096F5}" dt="2021-02-02T11:38:29.189" v="1401" actId="20577"/>
          <ac:spMkLst>
            <pc:docMk/>
            <pc:sldMk cId="2700851165" sldId="813"/>
            <ac:spMk id="3" creationId="{00000000-0000-0000-0000-000000000000}"/>
          </ac:spMkLst>
        </pc:spChg>
      </pc:sldChg>
      <pc:sldChg chg="modSp del mod">
        <pc:chgData name="Michael Ørum Henriksen" userId="ea4e8251-cdde-49cd-82a2-f7c5a559db37" providerId="ADAL" clId="{3125D3D3-939D-48BB-B99D-F5243B1096F5}" dt="2021-02-01T12:02:24.182" v="1384" actId="47"/>
        <pc:sldMkLst>
          <pc:docMk/>
          <pc:sldMk cId="3423313161" sldId="820"/>
        </pc:sldMkLst>
        <pc:spChg chg="mod">
          <ac:chgData name="Michael Ørum Henriksen" userId="ea4e8251-cdde-49cd-82a2-f7c5a559db37" providerId="ADAL" clId="{3125D3D3-939D-48BB-B99D-F5243B1096F5}" dt="2021-02-01T07:48:13.995" v="863" actId="6549"/>
          <ac:spMkLst>
            <pc:docMk/>
            <pc:sldMk cId="3423313161" sldId="820"/>
            <ac:spMk id="3" creationId="{00000000-0000-0000-0000-000000000000}"/>
          </ac:spMkLst>
        </pc:spChg>
      </pc:sldChg>
      <pc:sldChg chg="addSp delSp modSp del mod">
        <pc:chgData name="Michael Ørum Henriksen" userId="ea4e8251-cdde-49cd-82a2-f7c5a559db37" providerId="ADAL" clId="{3125D3D3-939D-48BB-B99D-F5243B1096F5}" dt="2021-01-18T10:18:44.540" v="49" actId="2696"/>
        <pc:sldMkLst>
          <pc:docMk/>
          <pc:sldMk cId="3959047976" sldId="833"/>
        </pc:sldMkLst>
        <pc:spChg chg="add mod">
          <ac:chgData name="Michael Ørum Henriksen" userId="ea4e8251-cdde-49cd-82a2-f7c5a559db37" providerId="ADAL" clId="{3125D3D3-939D-48BB-B99D-F5243B1096F5}" dt="2021-01-18T10:18:40.072" v="48" actId="478"/>
          <ac:spMkLst>
            <pc:docMk/>
            <pc:sldMk cId="3959047976" sldId="833"/>
            <ac:spMk id="5" creationId="{1CF00806-8B07-45DF-8C48-970719085682}"/>
          </ac:spMkLst>
        </pc:spChg>
        <pc:picChg chg="del">
          <ac:chgData name="Michael Ørum Henriksen" userId="ea4e8251-cdde-49cd-82a2-f7c5a559db37" providerId="ADAL" clId="{3125D3D3-939D-48BB-B99D-F5243B1096F5}" dt="2021-01-18T10:18:40.072" v="48" actId="478"/>
          <ac:picMkLst>
            <pc:docMk/>
            <pc:sldMk cId="3959047976" sldId="833"/>
            <ac:picMk id="4" creationId="{A7C1B647-4862-476D-A413-4BFB679D7D7A}"/>
          </ac:picMkLst>
        </pc:picChg>
      </pc:sldChg>
      <pc:sldChg chg="modSp add mod">
        <pc:chgData name="Michael Ørum Henriksen" userId="ea4e8251-cdde-49cd-82a2-f7c5a559db37" providerId="ADAL" clId="{3125D3D3-939D-48BB-B99D-F5243B1096F5}" dt="2021-01-29T12:11:08.609" v="109" actId="20577"/>
        <pc:sldMkLst>
          <pc:docMk/>
          <pc:sldMk cId="3505499475" sldId="834"/>
        </pc:sldMkLst>
        <pc:spChg chg="mod">
          <ac:chgData name="Michael Ørum Henriksen" userId="ea4e8251-cdde-49cd-82a2-f7c5a559db37" providerId="ADAL" clId="{3125D3D3-939D-48BB-B99D-F5243B1096F5}" dt="2021-01-29T12:10:59.177" v="87" actId="20577"/>
          <ac:spMkLst>
            <pc:docMk/>
            <pc:sldMk cId="3505499475" sldId="834"/>
            <ac:spMk id="2" creationId="{B00501B7-05B1-EB48-BE5B-565EC3870DAF}"/>
          </ac:spMkLst>
        </pc:spChg>
        <pc:spChg chg="mod">
          <ac:chgData name="Michael Ørum Henriksen" userId="ea4e8251-cdde-49cd-82a2-f7c5a559db37" providerId="ADAL" clId="{3125D3D3-939D-48BB-B99D-F5243B1096F5}" dt="2021-01-29T12:11:08.609" v="109" actId="20577"/>
          <ac:spMkLst>
            <pc:docMk/>
            <pc:sldMk cId="3505499475" sldId="834"/>
            <ac:spMk id="3" creationId="{0FE0D338-2E42-1548-933D-084E0FF86136}"/>
          </ac:spMkLst>
        </pc:spChg>
      </pc:sldChg>
      <pc:sldChg chg="addSp delSp modSp add mod modAnim modNotesTx">
        <pc:chgData name="Michael Ørum Henriksen" userId="ea4e8251-cdde-49cd-82a2-f7c5a559db37" providerId="ADAL" clId="{3125D3D3-939D-48BB-B99D-F5243B1096F5}" dt="2021-02-01T09:41:32.035" v="889" actId="22"/>
        <pc:sldMkLst>
          <pc:docMk/>
          <pc:sldMk cId="513516925" sldId="835"/>
        </pc:sldMkLst>
        <pc:spChg chg="mod">
          <ac:chgData name="Michael Ørum Henriksen" userId="ea4e8251-cdde-49cd-82a2-f7c5a559db37" providerId="ADAL" clId="{3125D3D3-939D-48BB-B99D-F5243B1096F5}" dt="2021-01-29T12:16:49.190" v="159" actId="20577"/>
          <ac:spMkLst>
            <pc:docMk/>
            <pc:sldMk cId="513516925" sldId="835"/>
            <ac:spMk id="2" creationId="{8D0FCE00-DECD-4F8C-A1DA-3E800EC48E23}"/>
          </ac:spMkLst>
        </pc:spChg>
        <pc:spChg chg="mod">
          <ac:chgData name="Michael Ørum Henriksen" userId="ea4e8251-cdde-49cd-82a2-f7c5a559db37" providerId="ADAL" clId="{3125D3D3-939D-48BB-B99D-F5243B1096F5}" dt="2021-01-29T12:30:47.489" v="250" actId="20577"/>
          <ac:spMkLst>
            <pc:docMk/>
            <pc:sldMk cId="513516925" sldId="835"/>
            <ac:spMk id="3" creationId="{2D27DB7D-4207-4ACB-B10B-140BDB799A22}"/>
          </ac:spMkLst>
        </pc:spChg>
        <pc:spChg chg="add del">
          <ac:chgData name="Michael Ørum Henriksen" userId="ea4e8251-cdde-49cd-82a2-f7c5a559db37" providerId="ADAL" clId="{3125D3D3-939D-48BB-B99D-F5243B1096F5}" dt="2021-02-01T09:41:27.231" v="887" actId="22"/>
          <ac:spMkLst>
            <pc:docMk/>
            <pc:sldMk cId="513516925" sldId="835"/>
            <ac:spMk id="5" creationId="{D0307BEE-8216-453A-ABD3-E465C079D4DD}"/>
          </ac:spMkLst>
        </pc:spChg>
        <pc:spChg chg="add del">
          <ac:chgData name="Michael Ørum Henriksen" userId="ea4e8251-cdde-49cd-82a2-f7c5a559db37" providerId="ADAL" clId="{3125D3D3-939D-48BB-B99D-F5243B1096F5}" dt="2021-02-01T09:41:32.035" v="889" actId="22"/>
          <ac:spMkLst>
            <pc:docMk/>
            <pc:sldMk cId="513516925" sldId="835"/>
            <ac:spMk id="7" creationId="{375FD99E-7E74-4523-82AF-43C5A1046BD7}"/>
          </ac:spMkLst>
        </pc:spChg>
      </pc:sldChg>
      <pc:sldChg chg="modSp add mod modAnim modNotesTx">
        <pc:chgData name="Michael Ørum Henriksen" userId="ea4e8251-cdde-49cd-82a2-f7c5a559db37" providerId="ADAL" clId="{3125D3D3-939D-48BB-B99D-F5243B1096F5}" dt="2021-02-01T09:56:58.771" v="1021" actId="6549"/>
        <pc:sldMkLst>
          <pc:docMk/>
          <pc:sldMk cId="1176571894" sldId="836"/>
        </pc:sldMkLst>
        <pc:spChg chg="mod">
          <ac:chgData name="Michael Ørum Henriksen" userId="ea4e8251-cdde-49cd-82a2-f7c5a559db37" providerId="ADAL" clId="{3125D3D3-939D-48BB-B99D-F5243B1096F5}" dt="2021-02-01T09:56:58.771" v="1021" actId="6549"/>
          <ac:spMkLst>
            <pc:docMk/>
            <pc:sldMk cId="1176571894" sldId="836"/>
            <ac:spMk id="3" creationId="{2D27DB7D-4207-4ACB-B10B-140BDB799A22}"/>
          </ac:spMkLst>
        </pc:spChg>
      </pc:sldChg>
      <pc:sldChg chg="add">
        <pc:chgData name="Michael Ørum Henriksen" userId="ea4e8251-cdde-49cd-82a2-f7c5a559db37" providerId="ADAL" clId="{3125D3D3-939D-48BB-B99D-F5243B1096F5}" dt="2021-02-01T07:16:55.105" v="620"/>
        <pc:sldMkLst>
          <pc:docMk/>
          <pc:sldMk cId="588299844" sldId="837"/>
        </pc:sldMkLst>
      </pc:sldChg>
      <pc:sldChg chg="modSp add del mod">
        <pc:chgData name="Michael Ørum Henriksen" userId="ea4e8251-cdde-49cd-82a2-f7c5a559db37" providerId="ADAL" clId="{3125D3D3-939D-48BB-B99D-F5243B1096F5}" dt="2021-02-01T07:16:35.596" v="619" actId="2696"/>
        <pc:sldMkLst>
          <pc:docMk/>
          <pc:sldMk cId="972902510" sldId="837"/>
        </pc:sldMkLst>
        <pc:spChg chg="mod">
          <ac:chgData name="Michael Ørum Henriksen" userId="ea4e8251-cdde-49cd-82a2-f7c5a559db37" providerId="ADAL" clId="{3125D3D3-939D-48BB-B99D-F5243B1096F5}" dt="2021-01-29T12:49:19.768" v="584" actId="20577"/>
          <ac:spMkLst>
            <pc:docMk/>
            <pc:sldMk cId="972902510" sldId="837"/>
            <ac:spMk id="2" creationId="{B00501B7-05B1-EB48-BE5B-565EC3870DAF}"/>
          </ac:spMkLst>
        </pc:spChg>
      </pc:sldChg>
      <pc:sldChg chg="add del">
        <pc:chgData name="Michael Ørum Henriksen" userId="ea4e8251-cdde-49cd-82a2-f7c5a559db37" providerId="ADAL" clId="{3125D3D3-939D-48BB-B99D-F5243B1096F5}" dt="2021-01-29T12:33:02.723" v="258" actId="2890"/>
        <pc:sldMkLst>
          <pc:docMk/>
          <pc:sldMk cId="4241800378" sldId="837"/>
        </pc:sldMkLst>
      </pc:sldChg>
      <pc:sldChg chg="modSp add del">
        <pc:chgData name="Michael Ørum Henriksen" userId="ea4e8251-cdde-49cd-82a2-f7c5a559db37" providerId="ADAL" clId="{3125D3D3-939D-48BB-B99D-F5243B1096F5}" dt="2021-02-01T12:02:11.883" v="1383" actId="47"/>
        <pc:sldMkLst>
          <pc:docMk/>
          <pc:sldMk cId="180272272" sldId="838"/>
        </pc:sldMkLst>
        <pc:spChg chg="mod">
          <ac:chgData name="Michael Ørum Henriksen" userId="ea4e8251-cdde-49cd-82a2-f7c5a559db37" providerId="ADAL" clId="{3125D3D3-939D-48BB-B99D-F5243B1096F5}" dt="2021-02-01T10:06:00.001" v="1041" actId="113"/>
          <ac:spMkLst>
            <pc:docMk/>
            <pc:sldMk cId="180272272" sldId="838"/>
            <ac:spMk id="3" creationId="{2D27DB7D-4207-4ACB-B10B-140BDB799A22}"/>
          </ac:spMkLst>
        </pc:spChg>
      </pc:sldChg>
      <pc:sldChg chg="modSp add del mod modAnim modNotesTx">
        <pc:chgData name="Michael Ørum Henriksen" userId="ea4e8251-cdde-49cd-82a2-f7c5a559db37" providerId="ADAL" clId="{3125D3D3-939D-48BB-B99D-F5243B1096F5}" dt="2021-02-01T07:16:35.596" v="619" actId="2696"/>
        <pc:sldMkLst>
          <pc:docMk/>
          <pc:sldMk cId="943295905" sldId="838"/>
        </pc:sldMkLst>
        <pc:spChg chg="mod">
          <ac:chgData name="Michael Ørum Henriksen" userId="ea4e8251-cdde-49cd-82a2-f7c5a559db37" providerId="ADAL" clId="{3125D3D3-939D-48BB-B99D-F5243B1096F5}" dt="2021-01-29T12:49:32.484" v="588" actId="20577"/>
          <ac:spMkLst>
            <pc:docMk/>
            <pc:sldMk cId="943295905" sldId="838"/>
            <ac:spMk id="2" creationId="{8D0FCE00-DECD-4F8C-A1DA-3E800EC48E23}"/>
          </ac:spMkLst>
        </pc:spChg>
        <pc:spChg chg="mod">
          <ac:chgData name="Michael Ørum Henriksen" userId="ea4e8251-cdde-49cd-82a2-f7c5a559db37" providerId="ADAL" clId="{3125D3D3-939D-48BB-B99D-F5243B1096F5}" dt="2021-01-29T13:07:03.171" v="616"/>
          <ac:spMkLst>
            <pc:docMk/>
            <pc:sldMk cId="943295905" sldId="838"/>
            <ac:spMk id="3" creationId="{2D27DB7D-4207-4ACB-B10B-140BDB799A22}"/>
          </ac:spMkLst>
        </pc:spChg>
      </pc:sldChg>
      <pc:sldChg chg="add del replId">
        <pc:chgData name="Michael Ørum Henriksen" userId="ea4e8251-cdde-49cd-82a2-f7c5a559db37" providerId="ADAL" clId="{3125D3D3-939D-48BB-B99D-F5243B1096F5}" dt="2021-01-29T12:33:02.723" v="258" actId="2890"/>
        <pc:sldMkLst>
          <pc:docMk/>
          <pc:sldMk cId="1245926216" sldId="838"/>
        </pc:sldMkLst>
      </pc:sldChg>
      <pc:sldChg chg="modSp add del modAnim">
        <pc:chgData name="Michael Ørum Henriksen" userId="ea4e8251-cdde-49cd-82a2-f7c5a559db37" providerId="ADAL" clId="{3125D3D3-939D-48BB-B99D-F5243B1096F5}" dt="2021-02-01T07:16:35.596" v="619" actId="2696"/>
        <pc:sldMkLst>
          <pc:docMk/>
          <pc:sldMk cId="1148515712" sldId="839"/>
        </pc:sldMkLst>
        <pc:spChg chg="mod">
          <ac:chgData name="Michael Ørum Henriksen" userId="ea4e8251-cdde-49cd-82a2-f7c5a559db37" providerId="ADAL" clId="{3125D3D3-939D-48BB-B99D-F5243B1096F5}" dt="2021-01-29T13:07:29.253" v="617"/>
          <ac:spMkLst>
            <pc:docMk/>
            <pc:sldMk cId="1148515712" sldId="839"/>
            <ac:spMk id="3" creationId="{2D27DB7D-4207-4ACB-B10B-140BDB799A22}"/>
          </ac:spMkLst>
        </pc:spChg>
      </pc:sldChg>
      <pc:sldChg chg="modSp add mod modAnim">
        <pc:chgData name="Michael Ørum Henriksen" userId="ea4e8251-cdde-49cd-82a2-f7c5a559db37" providerId="ADAL" clId="{3125D3D3-939D-48BB-B99D-F5243B1096F5}" dt="2021-02-01T09:36:05.208" v="885" actId="113"/>
        <pc:sldMkLst>
          <pc:docMk/>
          <pc:sldMk cId="4289211730" sldId="839"/>
        </pc:sldMkLst>
        <pc:spChg chg="mod">
          <ac:chgData name="Michael Ørum Henriksen" userId="ea4e8251-cdde-49cd-82a2-f7c5a559db37" providerId="ADAL" clId="{3125D3D3-939D-48BB-B99D-F5243B1096F5}" dt="2021-02-01T09:36:05.208" v="885" actId="113"/>
          <ac:spMkLst>
            <pc:docMk/>
            <pc:sldMk cId="4289211730" sldId="839"/>
            <ac:spMk id="3" creationId="{2D27DB7D-4207-4ACB-B10B-140BDB799A22}"/>
          </ac:spMkLst>
        </pc:spChg>
      </pc:sldChg>
      <pc:sldChg chg="modSp new mod">
        <pc:chgData name="Michael Ørum Henriksen" userId="ea4e8251-cdde-49cd-82a2-f7c5a559db37" providerId="ADAL" clId="{3125D3D3-939D-48BB-B99D-F5243B1096F5}" dt="2021-02-01T07:48:25.597" v="873" actId="20577"/>
        <pc:sldMkLst>
          <pc:docMk/>
          <pc:sldMk cId="898019285" sldId="840"/>
        </pc:sldMkLst>
        <pc:spChg chg="mod">
          <ac:chgData name="Michael Ørum Henriksen" userId="ea4e8251-cdde-49cd-82a2-f7c5a559db37" providerId="ADAL" clId="{3125D3D3-939D-48BB-B99D-F5243B1096F5}" dt="2021-02-01T07:36:52.530" v="791"/>
          <ac:spMkLst>
            <pc:docMk/>
            <pc:sldMk cId="898019285" sldId="840"/>
            <ac:spMk id="2" creationId="{CE4F3442-8854-47F3-AAE2-0C6E426D54DD}"/>
          </ac:spMkLst>
        </pc:spChg>
        <pc:spChg chg="mod">
          <ac:chgData name="Michael Ørum Henriksen" userId="ea4e8251-cdde-49cd-82a2-f7c5a559db37" providerId="ADAL" clId="{3125D3D3-939D-48BB-B99D-F5243B1096F5}" dt="2021-02-01T07:48:25.597" v="873" actId="20577"/>
          <ac:spMkLst>
            <pc:docMk/>
            <pc:sldMk cId="898019285" sldId="840"/>
            <ac:spMk id="3" creationId="{C9A1F5F6-0573-402A-8563-B857BEF7C66E}"/>
          </ac:spMkLst>
        </pc:spChg>
      </pc:sldChg>
      <pc:sldChg chg="new del">
        <pc:chgData name="Michael Ørum Henriksen" userId="ea4e8251-cdde-49cd-82a2-f7c5a559db37" providerId="ADAL" clId="{3125D3D3-939D-48BB-B99D-F5243B1096F5}" dt="2021-02-01T07:19:28.529" v="753" actId="680"/>
        <pc:sldMkLst>
          <pc:docMk/>
          <pc:sldMk cId="4082793518" sldId="840"/>
        </pc:sldMkLst>
      </pc:sldChg>
      <pc:sldChg chg="modSp mod modAnim modNotesTx">
        <pc:chgData name="Michael Ørum Henriksen" userId="ea4e8251-cdde-49cd-82a2-f7c5a559db37" providerId="ADAL" clId="{3125D3D3-939D-48BB-B99D-F5243B1096F5}" dt="2021-02-01T12:01:30.380" v="1380" actId="20577"/>
        <pc:sldMkLst>
          <pc:docMk/>
          <pc:sldMk cId="761384867" sldId="841"/>
        </pc:sldMkLst>
        <pc:spChg chg="mod">
          <ac:chgData name="Michael Ørum Henriksen" userId="ea4e8251-cdde-49cd-82a2-f7c5a559db37" providerId="ADAL" clId="{3125D3D3-939D-48BB-B99D-F5243B1096F5}" dt="2021-02-01T12:01:30.380" v="1380" actId="20577"/>
          <ac:spMkLst>
            <pc:docMk/>
            <pc:sldMk cId="761384867" sldId="841"/>
            <ac:spMk id="3" creationId="{2D27DB7D-4207-4ACB-B10B-140BDB799A22}"/>
          </ac:spMkLst>
        </pc:spChg>
      </pc:sldChg>
      <pc:sldChg chg="modSp add del modAnim modNotesTx">
        <pc:chgData name="Michael Ørum Henriksen" userId="ea4e8251-cdde-49cd-82a2-f7c5a559db37" providerId="ADAL" clId="{3125D3D3-939D-48BB-B99D-F5243B1096F5}" dt="2021-02-01T12:02:08.985" v="1381" actId="47"/>
        <pc:sldMkLst>
          <pc:docMk/>
          <pc:sldMk cId="441248317" sldId="842"/>
        </pc:sldMkLst>
        <pc:spChg chg="mod">
          <ac:chgData name="Michael Ørum Henriksen" userId="ea4e8251-cdde-49cd-82a2-f7c5a559db37" providerId="ADAL" clId="{3125D3D3-939D-48BB-B99D-F5243B1096F5}" dt="2021-02-01T10:35:16.642" v="1317" actId="113"/>
          <ac:spMkLst>
            <pc:docMk/>
            <pc:sldMk cId="441248317" sldId="842"/>
            <ac:spMk id="3" creationId="{2D27DB7D-4207-4ACB-B10B-140BDB799A22}"/>
          </ac:spMkLst>
        </pc:spChg>
      </pc:sldChg>
      <pc:sldChg chg="add del">
        <pc:chgData name="Michael Ørum Henriksen" userId="ea4e8251-cdde-49cd-82a2-f7c5a559db37" providerId="ADAL" clId="{3125D3D3-939D-48BB-B99D-F5243B1096F5}" dt="2021-02-01T10:24:35.576" v="1140"/>
        <pc:sldMkLst>
          <pc:docMk/>
          <pc:sldMk cId="1694040389" sldId="843"/>
        </pc:sldMkLst>
      </pc:sldChg>
      <pc:sldChg chg="modSp add del modAnim">
        <pc:chgData name="Michael Ørum Henriksen" userId="ea4e8251-cdde-49cd-82a2-f7c5a559db37" providerId="ADAL" clId="{3125D3D3-939D-48BB-B99D-F5243B1096F5}" dt="2021-02-01T12:02:10.589" v="1382" actId="47"/>
        <pc:sldMkLst>
          <pc:docMk/>
          <pc:sldMk cId="1698668210" sldId="843"/>
        </pc:sldMkLst>
        <pc:spChg chg="mod">
          <ac:chgData name="Michael Ørum Henriksen" userId="ea4e8251-cdde-49cd-82a2-f7c5a559db37" providerId="ADAL" clId="{3125D3D3-939D-48BB-B99D-F5243B1096F5}" dt="2021-02-01T10:35:21.482" v="1318" actId="113"/>
          <ac:spMkLst>
            <pc:docMk/>
            <pc:sldMk cId="1698668210" sldId="843"/>
            <ac:spMk id="3" creationId="{2D27DB7D-4207-4ACB-B10B-140BDB799A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90C463E-3210-BD49-B37D-FAD6B6FBDE9C}" type="datetimeFigureOut">
              <a:rPr lang="da-DK" smtClean="0"/>
              <a:t>21-04-2021</a:t>
            </a:fld>
            <a:endParaRPr lang="da-DK"/>
          </a:p>
        </p:txBody>
      </p:sp>
      <p:sp>
        <p:nvSpPr>
          <p:cNvPr id="4" name="Pladsholder til slidebillede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ddannelsesadministration.dk/Temp/Oversigt%20over%20alle%20aktuelle%20certifikater.xl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a:t>
            </a:fld>
            <a:endParaRPr lang="da-DK"/>
          </a:p>
        </p:txBody>
      </p:sp>
    </p:spTree>
    <p:extLst>
      <p:ext uri="{BB962C8B-B14F-4D97-AF65-F5344CB8AC3E}">
        <p14:creationId xmlns:p14="http://schemas.microsoft.com/office/powerpoint/2010/main" val="127647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1" u="none" strike="noStrike" kern="1200">
                <a:solidFill>
                  <a:schemeClr val="tx1"/>
                </a:solidFill>
                <a:effectLst/>
                <a:latin typeface="+mn-lt"/>
                <a:ea typeface="+mn-ea"/>
                <a:cs typeface="+mn-cs"/>
              </a:rPr>
              <a:t>Uddannelsesinstitutioner vil fortsat kunne afholde aktiviteter med et fagligt, styringsmæssigt eller</a:t>
            </a:r>
            <a:endParaRPr lang="da-DK" sz="1200" b="0" i="0" u="none" strike="noStrike" kern="1200">
              <a:solidFill>
                <a:schemeClr val="tx1"/>
              </a:solidFill>
              <a:effectLst/>
              <a:latin typeface="+mn-lt"/>
              <a:ea typeface="+mn-ea"/>
              <a:cs typeface="+mn-cs"/>
            </a:endParaRPr>
          </a:p>
          <a:p>
            <a:r>
              <a:rPr lang="da-DK" sz="1200" b="0" i="1" u="none" strike="noStrike" kern="1200">
                <a:solidFill>
                  <a:schemeClr val="tx1"/>
                </a:solidFill>
                <a:effectLst/>
                <a:latin typeface="+mn-lt"/>
                <a:ea typeface="+mn-ea"/>
                <a:cs typeface="+mn-cs"/>
              </a:rPr>
              <a:t>administrativt formål. Alle aktiviteter skal fortsat ske under hensyntagen til sundhedsmyndighedernes til enhver tid gældende anbefalinger – herunder selvisolation, hygiejne og afstand.</a:t>
            </a:r>
            <a:endParaRPr lang="da-DK" sz="1200" b="0" i="0" u="none" strike="noStrike" kern="1200">
              <a:solidFill>
                <a:schemeClr val="tx1"/>
              </a:solidFill>
              <a:effectLst/>
              <a:latin typeface="+mn-lt"/>
              <a:ea typeface="+mn-ea"/>
              <a:cs typeface="+mn-cs"/>
            </a:endParaRPr>
          </a:p>
          <a:p>
            <a:endParaRPr lang="da-DK"/>
          </a:p>
          <a:p>
            <a:endParaRPr lang="da-DK"/>
          </a:p>
          <a:p>
            <a:r>
              <a:rPr lang="da-DK"/>
              <a:t>Vi flytter et kursus / konference HVIS</a:t>
            </a:r>
          </a:p>
          <a:p>
            <a:pPr marL="171450" indent="-171450">
              <a:buFontTx/>
              <a:buChar char="-"/>
            </a:pPr>
            <a:r>
              <a:rPr lang="da-DK"/>
              <a:t>En eller flere oplægsholdere ikke kan deltage som planlagt</a:t>
            </a:r>
          </a:p>
          <a:p>
            <a:pPr marL="171450" indent="-171450">
              <a:buFontTx/>
              <a:buChar char="-"/>
            </a:pPr>
            <a:r>
              <a:rPr lang="da-DK"/>
              <a:t>Der er høj smittespredning i det område hvor kurset el. konferencen afholdes</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BA3CA-EDEA-9640-9DE9-67353A2055FE}"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12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Styrelsen har med brev til alle AMU-udbyder præciseret at alle AMU-certifikatuddannelser, som er markeret som certifikatuddannelser i uddannelsesadministration.dk, samt uddannelser, som tilsammen er en forudsætning for at kunne opnå en autorisation eller et certifikat, som fx kloakmesteruddannelserne, er undtaget fra, at kursisterne ikke må deltage fysisk i undervisningen hos udbyderen.</a:t>
            </a:r>
          </a:p>
          <a:p>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Hertil kommer, at certifikatuddannelser, der afholdes som indtægtsdækket virksomhed, ligeledes er undtaget fra nedlukningen.</a:t>
            </a:r>
          </a:p>
          <a:p>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Link til udtræk over AMU certifikatuddannelser: </a:t>
            </a:r>
            <a:r>
              <a:rPr lang="da-DK" sz="1800" u="sng">
                <a:solidFill>
                  <a:srgbClr val="000000"/>
                </a:solidFill>
                <a:effectLst/>
                <a:latin typeface="Garamond" panose="02020404030301010803" pitchFamily="18" charset="0"/>
                <a:ea typeface="Calibri" panose="020F0502020204030204" pitchFamily="34" charset="0"/>
                <a:cs typeface="Garamond" panose="02020404030301010803" pitchFamily="18" charset="0"/>
                <a:hlinkClick r:id="rId3"/>
              </a:rPr>
              <a:t>https://uddannelsesadministration.dk/Temp/Oversigt%20over%20alle%20aktuelle%20certifikater.xls</a:t>
            </a:r>
            <a:endParaRPr lang="da-DK" sz="1800" u="sng">
              <a:solidFill>
                <a:srgbClr val="000000"/>
              </a:solidFill>
              <a:effectLst/>
              <a:latin typeface="Garamond" panose="02020404030301010803" pitchFamily="18" charset="0"/>
              <a:ea typeface="Calibri" panose="020F0502020204030204" pitchFamily="34" charset="0"/>
              <a:cs typeface="Garamond" panose="02020404030301010803" pitchFamily="18" charset="0"/>
            </a:endParaRPr>
          </a:p>
          <a:p>
            <a:endParaRPr lang="da-DK"/>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AMU-certifikatuddannelserne og øvrige uddannelser, som samlet fører til et certifikat eller en autorisation, kan både afholdes hos udbyderen samt virksomhedsforlagt. Afholdelse af undervisningen kan dog kun ske, hvis det foregår i overensstemmelse med Undervisningsministeriets retningslinjer samt Sundhedsstyrelsens vejledning ”COVID-19: Forebyggelse af smittespredning”. Udbyderen har ansvar for at organisere undervisningen under hensyntagen til de sundhedsfaglige retningslinjer.</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26</a:t>
            </a:fld>
            <a:endParaRPr lang="da-DK"/>
          </a:p>
        </p:txBody>
      </p:sp>
    </p:spTree>
    <p:extLst>
      <p:ext uri="{BB962C8B-B14F-4D97-AF65-F5344CB8AC3E}">
        <p14:creationId xmlns:p14="http://schemas.microsoft.com/office/powerpoint/2010/main" val="2561263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br>
              <a:rPr lang="da-DK"/>
            </a:br>
            <a:r>
              <a:rPr lang="da-DK" b="0" i="0">
                <a:solidFill>
                  <a:srgbClr val="4A4A4A"/>
                </a:solidFill>
                <a:effectLst/>
                <a:latin typeface="Lato"/>
              </a:rPr>
              <a:t>Når AMU-udbyderne indkalder kursister til certifikatkurser gøres opmærksom på, at der </a:t>
            </a:r>
            <a:r>
              <a:rPr lang="da-DK" b="1" i="0">
                <a:solidFill>
                  <a:srgbClr val="4A4A4A"/>
                </a:solidFill>
                <a:effectLst/>
                <a:latin typeface="Lato"/>
              </a:rPr>
              <a:t>benyttes mundbind/visir under hele kursets gennemførelse, hvis de ikke kan overholdes afstandsanbefalingen på 2 meter</a:t>
            </a:r>
            <a:r>
              <a:rPr lang="da-DK" b="0" i="0">
                <a:solidFill>
                  <a:srgbClr val="4A4A4A"/>
                </a:solidFill>
                <a:effectLst/>
                <a:latin typeface="Lato"/>
              </a:rPr>
              <a:t>. Øvrige smitteforebyggende tiltag om rengøring, håndhygiejne, udluftning såvel som begrænsning af længden på kontakten skal fortsat overholdes. Herudover henvises til den generelle opfordring om, at </a:t>
            </a:r>
            <a:r>
              <a:rPr lang="da-DK" b="1" i="0">
                <a:solidFill>
                  <a:srgbClr val="4A4A4A"/>
                </a:solidFill>
                <a:effectLst/>
                <a:latin typeface="Lato"/>
              </a:rPr>
              <a:t>personer der møder fysisk ind på arbejde lader sig teste én gang om ugen</a:t>
            </a:r>
            <a:r>
              <a:rPr lang="da-DK" b="0" i="0">
                <a:solidFill>
                  <a:srgbClr val="4A4A4A"/>
                </a:solidFill>
                <a:effectLst/>
                <a:latin typeface="Lato"/>
              </a:rPr>
              <a:t>. Det gælder både </a:t>
            </a:r>
            <a:r>
              <a:rPr lang="da-DK" b="1" i="0">
                <a:solidFill>
                  <a:srgbClr val="4A4A4A"/>
                </a:solidFill>
                <a:effectLst/>
                <a:latin typeface="Lato"/>
              </a:rPr>
              <a:t>undervisere</a:t>
            </a:r>
            <a:r>
              <a:rPr lang="da-DK" b="0" i="0">
                <a:solidFill>
                  <a:srgbClr val="4A4A4A"/>
                </a:solidFill>
                <a:effectLst/>
                <a:latin typeface="Lato"/>
              </a:rPr>
              <a:t> og </a:t>
            </a:r>
            <a:r>
              <a:rPr lang="da-DK" b="1" i="0">
                <a:solidFill>
                  <a:srgbClr val="4A4A4A"/>
                </a:solidFill>
                <a:effectLst/>
                <a:latin typeface="Lato"/>
              </a:rPr>
              <a:t>kursister</a:t>
            </a:r>
            <a:r>
              <a:rPr lang="da-DK" b="0" i="0">
                <a:solidFill>
                  <a:srgbClr val="4A4A4A"/>
                </a:solidFill>
                <a:effectLst/>
                <a:latin typeface="Lato"/>
              </a:rPr>
              <a:t>, der går på arbejde og navnlig, hvor tæt fysisk kontakt på under 2 meter ikke kan undgås. </a:t>
            </a:r>
            <a:r>
              <a:rPr lang="da-DK" b="1" i="0">
                <a:solidFill>
                  <a:srgbClr val="4A4A4A"/>
                </a:solidFill>
                <a:effectLst/>
                <a:latin typeface="Lato"/>
              </a:rPr>
              <a:t>Ingen kursister eller undervisere må møde op til certifikatkurser, hvis de har symptomer, er testet positiv eller er nær kontakt til en person, der er smittet med COVID-19.</a:t>
            </a:r>
            <a:endParaRPr lang="da-DK" b="1"/>
          </a:p>
        </p:txBody>
      </p:sp>
      <p:sp>
        <p:nvSpPr>
          <p:cNvPr id="4" name="Pladsholder til slidenummer 3"/>
          <p:cNvSpPr>
            <a:spLocks noGrp="1"/>
          </p:cNvSpPr>
          <p:nvPr>
            <p:ph type="sldNum" sz="quarter" idx="5"/>
          </p:nvPr>
        </p:nvSpPr>
        <p:spPr/>
        <p:txBody>
          <a:bodyPr/>
          <a:lstStyle/>
          <a:p>
            <a:fld id="{6F5BA3CA-EDEA-9640-9DE9-67353A2055FE}" type="slidenum">
              <a:rPr lang="da-DK" smtClean="0"/>
              <a:t>27</a:t>
            </a:fld>
            <a:endParaRPr lang="da-DK"/>
          </a:p>
        </p:txBody>
      </p:sp>
    </p:spTree>
    <p:extLst>
      <p:ext uri="{BB962C8B-B14F-4D97-AF65-F5344CB8AC3E}">
        <p14:creationId xmlns:p14="http://schemas.microsoft.com/office/powerpoint/2010/main" val="329116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Hvis det ikke er muligt at afholde prøverne med fysisk fremmøde, kan skolerne lokalt beslutte, om prøverne skal:</a:t>
            </a:r>
          </a:p>
          <a:p>
            <a:pPr marL="457200"/>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 </a:t>
            </a:r>
          </a:p>
          <a:p>
            <a:pPr marL="342900" lvl="0" indent="-342900">
              <a:buFont typeface="Symbol" panose="05050102010706020507" pitchFamily="18" charset="2"/>
              <a:buChar char=""/>
            </a:pPr>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udskydes</a:t>
            </a:r>
          </a:p>
          <a:p>
            <a:pPr marL="342900" lvl="0" indent="-342900">
              <a:buFont typeface="Symbol" panose="05050102010706020507" pitchFamily="18" charset="2"/>
              <a:buChar char=""/>
            </a:pPr>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gennemføres med ændret tilrettelæggelse</a:t>
            </a:r>
          </a:p>
          <a:p>
            <a:pPr marL="342900" lvl="0" indent="-342900">
              <a:buFont typeface="Symbol" panose="05050102010706020507" pitchFamily="18" charset="2"/>
              <a:buChar char=""/>
            </a:pPr>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aflyses.</a:t>
            </a:r>
          </a:p>
          <a:p>
            <a:pPr marL="457200"/>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 </a:t>
            </a:r>
          </a:p>
          <a:p>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Hvis prøven udskydes, er der følgende tre muligheder:</a:t>
            </a:r>
          </a:p>
          <a:p>
            <a:pPr marL="342900" lvl="0" indent="-342900">
              <a:buFont typeface="+mj-lt"/>
              <a:buAutoNum type="arabicPeriod"/>
              <a:tabLst>
                <a:tab pos="457200" algn="l"/>
              </a:tabLst>
            </a:pPr>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Aftale om forlængelse af uddannelsestiden: </a:t>
            </a:r>
          </a:p>
          <a:p>
            <a:pPr marL="342900" lvl="0" indent="-342900">
              <a:buFont typeface="+mj-lt"/>
              <a:buAutoNum type="arabicPeriod"/>
              <a:tabLst>
                <a:tab pos="457200" algn="l"/>
              </a:tabLst>
            </a:pPr>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Administrativt svendebevis eller uddannelsesbevis: </a:t>
            </a:r>
          </a:p>
          <a:p>
            <a:pPr marL="342900" lvl="0" indent="-342900">
              <a:buFont typeface="+mj-lt"/>
              <a:buAutoNum type="arabicPeriod"/>
              <a:tabLst>
                <a:tab pos="457200" algn="l"/>
              </a:tabLst>
            </a:pPr>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Skolepraktik: Hvis de to ovenstående muligheder ikke kan lade sig gøre, skal skolen optage eleven i skolepraktik, så eleven kan færdiggøre sin uddannelse. </a:t>
            </a:r>
          </a:p>
          <a:p>
            <a:pPr marL="457200"/>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Optagelse til skolepraktik gælder både for de uddannelser, der i dag udbydes med skolepraktik og for uddannelser, som ikke i dag udbydes med skolepraktik, hvis skolen har praktisk mulighed for at udbyde uddannelsen med skolepraktik, eventuelt i samarbejde med andre skoler.</a:t>
            </a:r>
          </a:p>
          <a:p>
            <a:pPr marL="457200"/>
            <a:r>
              <a:rPr lang="da-DK" sz="1800">
                <a:solidFill>
                  <a:srgbClr val="000000"/>
                </a:solidFill>
                <a:effectLst/>
                <a:latin typeface="Garamond" panose="02020404030301010803" pitchFamily="18" charset="0"/>
                <a:ea typeface="Calibri" panose="020F0502020204030204" pitchFamily="34" charset="0"/>
                <a:cs typeface="Garamond" panose="02020404030301010803" pitchFamily="18" charset="0"/>
              </a:rPr>
              <a:t>Reglerne fremgår af eud-nødbekendtgørelsens § 7, § 11 og § 12.</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28</a:t>
            </a:fld>
            <a:endParaRPr lang="da-DK"/>
          </a:p>
        </p:txBody>
      </p:sp>
    </p:spTree>
    <p:extLst>
      <p:ext uri="{BB962C8B-B14F-4D97-AF65-F5344CB8AC3E}">
        <p14:creationId xmlns:p14="http://schemas.microsoft.com/office/powerpoint/2010/main" val="112873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34</a:t>
            </a:fld>
            <a:endParaRPr lang="da-DK"/>
          </a:p>
        </p:txBody>
      </p:sp>
    </p:spTree>
    <p:extLst>
      <p:ext uri="{BB962C8B-B14F-4D97-AF65-F5344CB8AC3E}">
        <p14:creationId xmlns:p14="http://schemas.microsoft.com/office/powerpoint/2010/main" val="39478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36</a:t>
            </a:fld>
            <a:endParaRPr lang="da-DK"/>
          </a:p>
        </p:txBody>
      </p:sp>
    </p:spTree>
    <p:extLst>
      <p:ext uri="{BB962C8B-B14F-4D97-AF65-F5344CB8AC3E}">
        <p14:creationId xmlns:p14="http://schemas.microsoft.com/office/powerpoint/2010/main" val="3639293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44</a:t>
            </a:fld>
            <a:endParaRPr lang="da-DK"/>
          </a:p>
        </p:txBody>
      </p:sp>
    </p:spTree>
    <p:extLst>
      <p:ext uri="{BB962C8B-B14F-4D97-AF65-F5344CB8AC3E}">
        <p14:creationId xmlns:p14="http://schemas.microsoft.com/office/powerpoint/2010/main" val="42194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8099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800">
              <a:latin typeface="+mn-lt"/>
            </a:endParaRPr>
          </a:p>
        </p:txBody>
      </p:sp>
      <p:sp>
        <p:nvSpPr>
          <p:cNvPr id="4" name="Pladsholder til slidenummer 3"/>
          <p:cNvSpPr>
            <a:spLocks noGrp="1"/>
          </p:cNvSpPr>
          <p:nvPr>
            <p:ph type="sldNum" sz="quarter" idx="10"/>
          </p:nvPr>
        </p:nvSpPr>
        <p:spPr/>
        <p:txBody>
          <a:bodyPr/>
          <a:lstStyle/>
          <a:p>
            <a:fld id="{A16CFAD1-D197-4A88-B173-A6412E995EE5}" type="slidenum">
              <a:rPr lang="en-GB" smtClean="0"/>
              <a:pPr/>
              <a:t>59</a:t>
            </a:fld>
            <a:endParaRPr lang="en-GB"/>
          </a:p>
        </p:txBody>
      </p:sp>
    </p:spTree>
    <p:extLst>
      <p:ext uri="{BB962C8B-B14F-4D97-AF65-F5344CB8AC3E}">
        <p14:creationId xmlns:p14="http://schemas.microsoft.com/office/powerpoint/2010/main" val="551364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24078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slide 2">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7"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60715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2292081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91532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966172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21-04-2021</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56979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1806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9A3B6-3CC2-4FF1-A037-80C8BEFBBAE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2094A18-4F72-4B04-AED6-5A44485491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40B503D-71A4-432E-9B4D-3FA83F6E4DA3}"/>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5" name="Pladsholder til sidefod 4">
            <a:extLst>
              <a:ext uri="{FF2B5EF4-FFF2-40B4-BE49-F238E27FC236}">
                <a16:creationId xmlns:a16="http://schemas.microsoft.com/office/drawing/2014/main" id="{E2CF7CFE-3B62-4A49-916D-4FC8694EFDB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5077C6-9C10-4CB5-9F4D-290CBDE029C9}"/>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1718893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D79B02-EB52-438B-9057-D4DFCD902FA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F672A89-DB75-401F-A7C2-7F50A2B51B9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18B7AA9-0C5D-425D-B390-59848DA81A75}"/>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5" name="Pladsholder til sidefod 4">
            <a:extLst>
              <a:ext uri="{FF2B5EF4-FFF2-40B4-BE49-F238E27FC236}">
                <a16:creationId xmlns:a16="http://schemas.microsoft.com/office/drawing/2014/main" id="{BB87DFA1-3FF2-4C60-B76A-D7ECEF9A78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516795-5F05-4B75-BF04-F49FCCAD797F}"/>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2570473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EFCD5-4813-4CB3-8A5A-7CB26914A21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912C8A2-351D-4DEA-9D32-1352B6ADE7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1E27CAF-D88C-44B6-B232-F063F46702CC}"/>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5" name="Pladsholder til sidefod 4">
            <a:extLst>
              <a:ext uri="{FF2B5EF4-FFF2-40B4-BE49-F238E27FC236}">
                <a16:creationId xmlns:a16="http://schemas.microsoft.com/office/drawing/2014/main" id="{71A5586B-212B-4381-8EF7-DD242C079AD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F839431-0C19-4567-A8C0-CDABCDC4EA89}"/>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91272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8D88F-46AB-4FF8-AB18-6A12EA6B25D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D1CB9C8-FF70-4FB8-BC9B-D57EEB6C559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195834B-0D57-4EFD-9240-B5F66684443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D7B9BAB-4F31-48F6-90E1-D61060B3C794}"/>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6" name="Pladsholder til sidefod 5">
            <a:extLst>
              <a:ext uri="{FF2B5EF4-FFF2-40B4-BE49-F238E27FC236}">
                <a16:creationId xmlns:a16="http://schemas.microsoft.com/office/drawing/2014/main" id="{A843110D-0352-4116-B9F6-77971F10C4E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50D024-404C-476D-AC7B-A3C3A6BED148}"/>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2012703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88CB75-0BDD-432C-B369-883041D07EB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EB1AB23-C3FB-494E-8DDF-224FB82C99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E60809AD-EE9C-462C-A3DA-889B74AAA35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9B84FA5-CABF-438B-ADBE-A3210A2C1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E484087-46DD-459B-BBA2-57E1AD49EB0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84E2765-BB4E-487E-B808-EE011E5B4B85}"/>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8" name="Pladsholder til sidefod 7">
            <a:extLst>
              <a:ext uri="{FF2B5EF4-FFF2-40B4-BE49-F238E27FC236}">
                <a16:creationId xmlns:a16="http://schemas.microsoft.com/office/drawing/2014/main" id="{17B809B9-2431-41F3-A51B-068465433DC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1F63C59-4231-46DA-8F2A-9547D1089AAB}"/>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3710471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AFFEF-2F60-44F8-96DB-16891137DC7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7620C568-1451-498B-8567-CE1E2D30B8E2}"/>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4" name="Pladsholder til sidefod 3">
            <a:extLst>
              <a:ext uri="{FF2B5EF4-FFF2-40B4-BE49-F238E27FC236}">
                <a16:creationId xmlns:a16="http://schemas.microsoft.com/office/drawing/2014/main" id="{88DAB26F-0AE2-48A9-B9D9-ACB4C4D0129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3A230AC-EAAC-4569-B8EC-0CEBE4991CA6}"/>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545998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56C7770-97CB-4FE4-9A98-086FB4878496}"/>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3" name="Pladsholder til sidefod 2">
            <a:extLst>
              <a:ext uri="{FF2B5EF4-FFF2-40B4-BE49-F238E27FC236}">
                <a16:creationId xmlns:a16="http://schemas.microsoft.com/office/drawing/2014/main" id="{9C377DC2-1F43-4177-8E0B-485E2BC1053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9825724-A509-44D6-B40A-AC6B0C60227D}"/>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3733149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5685D-9DD5-4E2B-9580-6864E6F6F87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6B996E0C-72EA-4F7F-AE09-F4E9DAF063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AB311305-2C85-42D3-8AAD-B04C87182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AB4E822-8685-4D93-A454-098E8A22B56A}"/>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6" name="Pladsholder til sidefod 5">
            <a:extLst>
              <a:ext uri="{FF2B5EF4-FFF2-40B4-BE49-F238E27FC236}">
                <a16:creationId xmlns:a16="http://schemas.microsoft.com/office/drawing/2014/main" id="{3B5A9A5F-512C-470E-AC95-B95DD31468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4FDCF29-7FF6-41B1-B3BB-BA15ACA35D39}"/>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278844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120AA8-795B-4097-8414-C5A177E6C4F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99E903C-BDC4-4DBD-8BB6-D120ABEC0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F7CD239-A9EB-47FA-8892-670C30AAB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5E4D047-D964-43FA-BD5E-119CE49380AD}"/>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6" name="Pladsholder til sidefod 5">
            <a:extLst>
              <a:ext uri="{FF2B5EF4-FFF2-40B4-BE49-F238E27FC236}">
                <a16:creationId xmlns:a16="http://schemas.microsoft.com/office/drawing/2014/main" id="{C1FADA2D-195B-467F-9C02-696FCE75007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5FB38A6-C854-45AA-9D0A-779180042206}"/>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1859415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FDE09-D9CA-458A-BAC6-3E214829E72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804C8AB-365E-4416-A1A4-5623A23E4C1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BB7E572-A58C-418C-B84D-29C2D2B23238}"/>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5" name="Pladsholder til sidefod 4">
            <a:extLst>
              <a:ext uri="{FF2B5EF4-FFF2-40B4-BE49-F238E27FC236}">
                <a16:creationId xmlns:a16="http://schemas.microsoft.com/office/drawing/2014/main" id="{ADA4A576-378A-4403-B493-54233637810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4E7D8C-21D2-42DD-BED2-439C1A1055BB}"/>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3382786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2E4CD76-8CB9-4EED-9E45-716F2D4A713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9673D312-D73C-43AC-95BC-27DEF4EB6E1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920E8D9-7283-46C4-8CF2-5B4808394017}"/>
              </a:ext>
            </a:extLst>
          </p:cNvPr>
          <p:cNvSpPr>
            <a:spLocks noGrp="1"/>
          </p:cNvSpPr>
          <p:nvPr>
            <p:ph type="dt" sz="half" idx="10"/>
          </p:nvPr>
        </p:nvSpPr>
        <p:spPr/>
        <p:txBody>
          <a:bodyPr/>
          <a:lstStyle/>
          <a:p>
            <a:fld id="{1A7B9B73-16A1-410A-B983-7F5AE9A5BBEC}" type="datetimeFigureOut">
              <a:rPr lang="da-DK" smtClean="0"/>
              <a:t>21-04-2021</a:t>
            </a:fld>
            <a:endParaRPr lang="da-DK"/>
          </a:p>
        </p:txBody>
      </p:sp>
      <p:sp>
        <p:nvSpPr>
          <p:cNvPr id="5" name="Pladsholder til sidefod 4">
            <a:extLst>
              <a:ext uri="{FF2B5EF4-FFF2-40B4-BE49-F238E27FC236}">
                <a16:creationId xmlns:a16="http://schemas.microsoft.com/office/drawing/2014/main" id="{1B5B5BC0-DDF5-4D14-9CCE-91DCA541880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85B1D18-7549-4DD7-A2CD-37C1C011E85C}"/>
              </a:ext>
            </a:extLst>
          </p:cNvPr>
          <p:cNvSpPr>
            <a:spLocks noGrp="1"/>
          </p:cNvSpPr>
          <p:nvPr>
            <p:ph type="sldNum" sz="quarter" idx="12"/>
          </p:nvPr>
        </p:nvSpPr>
        <p:spPr/>
        <p:txBody>
          <a:bodyPr/>
          <a:lstStyle/>
          <a:p>
            <a:fld id="{7FB71A82-302F-4944-9360-04EDFD6A9685}" type="slidenum">
              <a:rPr lang="da-DK" smtClean="0"/>
              <a:t>‹nr.›</a:t>
            </a:fld>
            <a:endParaRPr lang="da-DK"/>
          </a:p>
        </p:txBody>
      </p:sp>
    </p:spTree>
    <p:extLst>
      <p:ext uri="{BB962C8B-B14F-4D97-AF65-F5344CB8AC3E}">
        <p14:creationId xmlns:p14="http://schemas.microsoft.com/office/powerpoint/2010/main" val="3314501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21. april 2021</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597912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21. april 2021</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59637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21. april 2021</a:t>
            </a:fld>
            <a:endParaRPr lang="da-DK"/>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039470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21. april 2021</a:t>
            </a:fld>
            <a:endParaRPr lang="da-DK"/>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119264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21. april 2021</a:t>
            </a:fld>
            <a:endParaRPr lang="da-DK"/>
          </a:p>
        </p:txBody>
      </p:sp>
    </p:spTree>
    <p:extLst>
      <p:ext uri="{BB962C8B-B14F-4D97-AF65-F5344CB8AC3E}">
        <p14:creationId xmlns:p14="http://schemas.microsoft.com/office/powerpoint/2010/main" val="8853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34C635F7-DA85-43C0-B893-2EC1B9725940}"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9098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21. april 2021</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95734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21. april 2021</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74121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21. april 2021</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669714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21. april 2021</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Tree>
    <p:extLst>
      <p:ext uri="{BB962C8B-B14F-4D97-AF65-F5344CB8AC3E}">
        <p14:creationId xmlns:p14="http://schemas.microsoft.com/office/powerpoint/2010/main" val="1713763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21. april 2021</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749894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51F5DCE-0413-490C-B6BA-2924273B1BC2}"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61980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DFB7E0C-6304-41C9-8D5F-9F9F317C11E4}"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83430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146C17E5-3C79-4894-AB6D-9E2345EDA1D0}"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201864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B95D6D80-BD06-4D9D-AC51-893A11D339D2}"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90496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A22599B1-1D12-4101-8FD5-9AC0825BFB01}"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3288545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CEEB0C9D-C594-4A2C-A1BE-61C0D14FF095}"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97124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888FC00D-5354-483C-9AB6-CFF2E20F2479}" type="datetime2">
              <a:rPr lang="da-DK" smtClean="0"/>
              <a:t>21. april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7458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21. april 2021</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2373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21. april 2021</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004292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554819"/>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a:t>Du kan hente færdige slides, der er tilpasset ministeriets design. Klik på </a:t>
            </a:r>
            <a:r>
              <a:rPr lang="da-DK" sz="1000" b="1"/>
              <a:t>Slidebibliotektet</a:t>
            </a:r>
            <a:r>
              <a:rPr lang="da-DK" sz="1000"/>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153309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21-04-2021</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ags" Target="../tags/tag4.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tags" Target="../tags/tag1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ags" Target="../tags/tag3.xml"/><Relationship Id="rId33" Type="http://schemas.openxmlformats.org/officeDocument/2006/relationships/tags" Target="../tags/tag11.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ags" Target="../tags/tag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ags" Target="../tags/tag2.xml"/><Relationship Id="rId32" Type="http://schemas.openxmlformats.org/officeDocument/2006/relationships/tags" Target="../tags/tag10.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tags" Target="../tags/tag9.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4.xml"/><Relationship Id="rId27" Type="http://schemas.openxmlformats.org/officeDocument/2006/relationships/tags" Target="../tags/tag5.xml"/><Relationship Id="rId30" Type="http://schemas.openxmlformats.org/officeDocument/2006/relationships/tags" Target="../tags/tag8.xml"/><Relationship Id="rId35" Type="http://schemas.openxmlformats.org/officeDocument/2006/relationships/image" Target="../media/image19.emf"/><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69791" y="2176758"/>
            <a:ext cx="8322208" cy="4681242"/>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0985" y="6342076"/>
            <a:ext cx="2066166" cy="253105"/>
          </a:xfrm>
          <a:prstGeom prst="rect">
            <a:avLst/>
          </a:prstGeom>
        </p:spPr>
      </p:pic>
      <p:sp>
        <p:nvSpPr>
          <p:cNvPr id="16" name="Tekstfelt 15"/>
          <p:cNvSpPr txBox="1"/>
          <p:nvPr userDrawn="1"/>
        </p:nvSpPr>
        <p:spPr>
          <a:xfrm>
            <a:off x="10237872"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5360837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DCD0096-DDA9-4B0A-8289-032E51392C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3860F57-1AA7-4A03-97E5-03C2A1E50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AC089FC-E3B0-499B-BE09-83DE6EA5AC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B9B73-16A1-410A-B983-7F5AE9A5BBEC}" type="datetimeFigureOut">
              <a:rPr lang="da-DK" smtClean="0"/>
              <a:t>21-04-2021</a:t>
            </a:fld>
            <a:endParaRPr lang="da-DK"/>
          </a:p>
        </p:txBody>
      </p:sp>
      <p:sp>
        <p:nvSpPr>
          <p:cNvPr id="5" name="Pladsholder til sidefod 4">
            <a:extLst>
              <a:ext uri="{FF2B5EF4-FFF2-40B4-BE49-F238E27FC236}">
                <a16:creationId xmlns:a16="http://schemas.microsoft.com/office/drawing/2014/main" id="{A1CAC383-3FBB-41C2-9B41-F741B941A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01877D9-8B73-4E47-BCF8-504540DEB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71A82-302F-4944-9360-04EDFD6A9685}" type="slidenum">
              <a:rPr lang="da-DK" smtClean="0"/>
              <a:t>‹nr.›</a:t>
            </a:fld>
            <a:endParaRPr lang="da-DK"/>
          </a:p>
        </p:txBody>
      </p:sp>
    </p:spTree>
    <p:extLst>
      <p:ext uri="{BB962C8B-B14F-4D97-AF65-F5344CB8AC3E}">
        <p14:creationId xmlns:p14="http://schemas.microsoft.com/office/powerpoint/2010/main" val="62518631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Click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a:t>6</a:t>
            </a:r>
          </a:p>
          <a:p>
            <a:pPr lvl="6"/>
            <a:r>
              <a:rPr lang="da-DK" noProof="0"/>
              <a:t>7</a:t>
            </a:r>
          </a:p>
          <a:p>
            <a:pPr lvl="7"/>
            <a:r>
              <a:rPr lang="da-DK" noProof="0"/>
              <a:t>8</a:t>
            </a:r>
          </a:p>
          <a:p>
            <a:pPr lvl="8"/>
            <a:r>
              <a:rPr lang="da-DK" noProof="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B6072E60-7747-4DE1-BA7C-7DB988E35CEF}" type="datetime2">
              <a:rPr lang="da-DK" smtClean="0"/>
              <a:t>21. april 2021</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Tree>
    <p:extLst>
      <p:ext uri="{BB962C8B-B14F-4D97-AF65-F5344CB8AC3E}">
        <p14:creationId xmlns:p14="http://schemas.microsoft.com/office/powerpoint/2010/main" val="40247122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Calendar_Star_Oct.svg"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hyperlink" Target="https://www.tur.dk/media/545100/20191021_tur-analyse_endelig-version_f10-kompetenceefterspoersel-for-havne-%E2%80%93-lager-%E2%80%93-og-terminalmedarbejdere.pdf"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tur.dk/lokale-uddannelsesudvalg-(luu)/kontakt-i-tur/"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www.tur.dk/media/66074/luu_haandbog.pdf" TargetMode="External"/><Relationship Id="rId4" Type="http://schemas.openxmlformats.org/officeDocument/2006/relationships/hyperlink" Target="https://www.tur.dk/nyheder/2020/november/saadan-er-processen-for-nye-luu-medlemme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XioRZExflkU" TargetMode="External"/><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s://www.tur.dk/media/641637/bedre-handlingsorienterede-maalformuleringer-resultater-af-et-udviklingsprojekt.pdf"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2.xml"/><Relationship Id="rId1" Type="http://schemas.openxmlformats.org/officeDocument/2006/relationships/tags" Target="../tags/tag13.xml"/></Relationships>
</file>

<file path=ppt/slides/_rels/slide5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4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14013634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8939" y="851132"/>
            <a:ext cx="9252520" cy="2234454"/>
          </a:xfrm>
          <a:prstGeom prst="rect">
            <a:avLst/>
          </a:prstGeom>
        </p:spPr>
      </p:pic>
      <p:sp>
        <p:nvSpPr>
          <p:cNvPr id="4" name="Rektangel 3"/>
          <p:cNvSpPr/>
          <p:nvPr/>
        </p:nvSpPr>
        <p:spPr>
          <a:xfrm>
            <a:off x="2372565" y="3097435"/>
            <a:ext cx="6876256" cy="2016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sp>
        <p:nvSpPr>
          <p:cNvPr id="5" name="Pladsholder til indhold 4"/>
          <p:cNvSpPr>
            <a:spLocks noGrp="1"/>
          </p:cNvSpPr>
          <p:nvPr>
            <p:ph idx="1"/>
          </p:nvPr>
        </p:nvSpPr>
        <p:spPr>
          <a:xfrm>
            <a:off x="2851889" y="3183205"/>
            <a:ext cx="6552728" cy="3860908"/>
          </a:xfrm>
        </p:spPr>
        <p:txBody>
          <a:bodyPr>
            <a:normAutofit/>
          </a:bodyPr>
          <a:lstStyle/>
          <a:p>
            <a:pPr algn="ctr">
              <a:buNone/>
            </a:pPr>
            <a:r>
              <a:rPr lang="da-DK" sz="5400" b="1" dirty="0">
                <a:latin typeface="Arial Black" pitchFamily="34" charset="0"/>
                <a:cs typeface="Arial" pitchFamily="34" charset="0"/>
              </a:rPr>
              <a:t>AMU</a:t>
            </a:r>
          </a:p>
          <a:p>
            <a:pPr algn="ctr">
              <a:buNone/>
            </a:pPr>
            <a:r>
              <a:rPr lang="da-DK" sz="5400" b="1" dirty="0">
                <a:latin typeface="Arial Black" pitchFamily="34" charset="0"/>
                <a:cs typeface="Arial" pitchFamily="34" charset="0"/>
              </a:rPr>
              <a:t>DIALOGMØDE</a:t>
            </a:r>
          </a:p>
          <a:p>
            <a:pPr marL="0" indent="0">
              <a:buNone/>
            </a:pPr>
            <a:endParaRPr lang="da-DK" sz="5800" b="1" dirty="0">
              <a:latin typeface="Calibri"/>
              <a:ea typeface="Calibri"/>
              <a:cs typeface="Calibri"/>
            </a:endParaRPr>
          </a:p>
        </p:txBody>
      </p:sp>
      <p:sp>
        <p:nvSpPr>
          <p:cNvPr id="6" name="Rectangle 1"/>
          <p:cNvSpPr>
            <a:spLocks noChangeArrowheads="1"/>
          </p:cNvSpPr>
          <p:nvPr/>
        </p:nvSpPr>
        <p:spPr bwMode="auto">
          <a:xfrm>
            <a:off x="5105848" y="5259397"/>
            <a:ext cx="2161169"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da-DK" sz="3200" b="1" dirty="0"/>
              <a:t>6. maj 2021</a:t>
            </a:r>
          </a:p>
          <a:p>
            <a:pPr algn="ctr"/>
            <a:r>
              <a:rPr lang="da-DK" sz="3200" b="1" dirty="0"/>
              <a:t> TEC</a:t>
            </a:r>
            <a:endParaRPr lang="nn-NO" sz="3200" b="1" dirty="0"/>
          </a:p>
        </p:txBody>
      </p:sp>
    </p:spTree>
    <p:extLst>
      <p:ext uri="{BB962C8B-B14F-4D97-AF65-F5344CB8AC3E}">
        <p14:creationId xmlns:p14="http://schemas.microsoft.com/office/powerpoint/2010/main" val="173775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D2C4E0-D127-664A-8129-1D02FA17914B}"/>
              </a:ext>
            </a:extLst>
          </p:cNvPr>
          <p:cNvSpPr>
            <a:spLocks noGrp="1"/>
          </p:cNvSpPr>
          <p:nvPr>
            <p:ph type="ctrTitle"/>
          </p:nvPr>
        </p:nvSpPr>
        <p:spPr/>
        <p:txBody>
          <a:bodyPr>
            <a:normAutofit/>
          </a:bodyPr>
          <a:lstStyle/>
          <a:p>
            <a:r>
              <a:rPr lang="da-DK" sz="4000" err="1"/>
              <a:t>Færdelsstyrelsen</a:t>
            </a:r>
            <a:r>
              <a:rPr lang="da-DK" sz="4000"/>
              <a:t> overtager kørekortadministration, køreprøver og </a:t>
            </a:r>
            <a:r>
              <a:rPr lang="da-DK" sz="4000" err="1"/>
              <a:t>takografområdet</a:t>
            </a:r>
            <a:r>
              <a:rPr lang="da-DK" sz="4000"/>
              <a:t> fra politiet </a:t>
            </a:r>
          </a:p>
        </p:txBody>
      </p:sp>
      <p:sp>
        <p:nvSpPr>
          <p:cNvPr id="3" name="Undertitel 2">
            <a:extLst>
              <a:ext uri="{FF2B5EF4-FFF2-40B4-BE49-F238E27FC236}">
                <a16:creationId xmlns:a16="http://schemas.microsoft.com/office/drawing/2014/main" id="{50F6444E-F85D-3945-8E8B-201CBD556E38}"/>
              </a:ext>
            </a:extLst>
          </p:cNvPr>
          <p:cNvSpPr>
            <a:spLocks noGrp="1"/>
          </p:cNvSpPr>
          <p:nvPr>
            <p:ph type="subTitle" idx="1"/>
          </p:nvPr>
        </p:nvSpPr>
        <p:spPr/>
        <p:txBody>
          <a:bodyPr/>
          <a:lstStyle/>
          <a:p>
            <a:endParaRPr lang="da-DK"/>
          </a:p>
        </p:txBody>
      </p:sp>
      <p:pic>
        <p:nvPicPr>
          <p:cNvPr id="5" name="Billede 4" descr="Et billede, der indeholder tekst, skilt, skærmbillede&#10;&#10;Automatisk genereret beskrivelse">
            <a:extLst>
              <a:ext uri="{FF2B5EF4-FFF2-40B4-BE49-F238E27FC236}">
                <a16:creationId xmlns:a16="http://schemas.microsoft.com/office/drawing/2014/main" id="{B569C77E-B25D-DF4C-B076-765CB65CBE8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1380000">
            <a:off x="8273021" y="2802587"/>
            <a:ext cx="2606040" cy="2606040"/>
          </a:xfrm>
          <a:prstGeom prst="rect">
            <a:avLst/>
          </a:prstGeom>
        </p:spPr>
      </p:pic>
      <p:sp>
        <p:nvSpPr>
          <p:cNvPr id="6" name="Tekstfelt 5">
            <a:extLst>
              <a:ext uri="{FF2B5EF4-FFF2-40B4-BE49-F238E27FC236}">
                <a16:creationId xmlns:a16="http://schemas.microsoft.com/office/drawing/2014/main" id="{F09D4307-83AB-794D-B488-0C2508B72915}"/>
              </a:ext>
            </a:extLst>
          </p:cNvPr>
          <p:cNvSpPr txBox="1"/>
          <p:nvPr/>
        </p:nvSpPr>
        <p:spPr>
          <a:xfrm>
            <a:off x="6285600" y="7594329"/>
            <a:ext cx="6858000" cy="87719"/>
          </a:xfrm>
          <a:prstGeom prst="rect">
            <a:avLst/>
          </a:prstGeom>
          <a:noFill/>
        </p:spPr>
        <p:txBody>
          <a:bodyPr wrap="square" rtlCol="0">
            <a:spAutoFit/>
          </a:bodyPr>
          <a:lstStyle/>
          <a:p>
            <a:r>
              <a:rPr lang="da-DK" sz="900">
                <a:hlinkClick r:id="rId3" tooltip="https://commons.wikimedia.org/wiki/File:Calendar_Star_Oct.svg"/>
              </a:rPr>
              <a:t>Dette billede</a:t>
            </a:r>
            <a:r>
              <a:rPr lang="da-DK" sz="900"/>
              <a:t> efter Ukendt forfatter er licenseret under </a:t>
            </a:r>
            <a:r>
              <a:rPr lang="da-DK" sz="900">
                <a:hlinkClick r:id="rId4" tooltip="https://creativecommons.org/licenses/by-sa/3.0/"/>
              </a:rPr>
              <a:t>CC BY-SA</a:t>
            </a:r>
            <a:endParaRPr lang="da-DK" sz="900"/>
          </a:p>
        </p:txBody>
      </p:sp>
    </p:spTree>
    <p:extLst>
      <p:ext uri="{BB962C8B-B14F-4D97-AF65-F5344CB8AC3E}">
        <p14:creationId xmlns:p14="http://schemas.microsoft.com/office/powerpoint/2010/main" val="387770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7A4FDA-CE18-D342-9326-2C46F9493ADA}"/>
              </a:ext>
            </a:extLst>
          </p:cNvPr>
          <p:cNvSpPr>
            <a:spLocks noGrp="1"/>
          </p:cNvSpPr>
          <p:nvPr>
            <p:ph type="ctrTitle"/>
          </p:nvPr>
        </p:nvSpPr>
        <p:spPr>
          <a:xfrm>
            <a:off x="425505" y="1838131"/>
            <a:ext cx="9623564" cy="4917231"/>
          </a:xfrm>
        </p:spPr>
        <p:txBody>
          <a:bodyPr>
            <a:noAutofit/>
          </a:bodyPr>
          <a:lstStyle/>
          <a:p>
            <a:pPr marL="0" indent="0"/>
            <a:r>
              <a:rPr lang="da-DK" sz="4000"/>
              <a:t>ERASMUS+ </a:t>
            </a:r>
            <a:br>
              <a:rPr lang="da-DK" sz="4000"/>
            </a:br>
            <a:r>
              <a:rPr lang="da-DK" sz="4000" u="sng" err="1"/>
              <a:t>Improving</a:t>
            </a:r>
            <a:r>
              <a:rPr lang="da-DK" sz="4000" u="sng"/>
              <a:t> </a:t>
            </a:r>
            <a:r>
              <a:rPr lang="da-DK" sz="4000" u="sng" err="1"/>
              <a:t>periodic</a:t>
            </a:r>
            <a:r>
              <a:rPr lang="da-DK" sz="4000" u="sng"/>
              <a:t> </a:t>
            </a:r>
            <a:r>
              <a:rPr lang="da-DK" sz="4000" u="sng" err="1"/>
              <a:t>training</a:t>
            </a:r>
            <a:r>
              <a:rPr lang="da-DK" sz="4000" u="sng"/>
              <a:t> (CPC) for professional drivers.</a:t>
            </a:r>
            <a:br>
              <a:rPr lang="da-DK" sz="4000" u="sng"/>
            </a:br>
            <a:r>
              <a:rPr lang="da-DK" sz="4000"/>
              <a:t>-</a:t>
            </a:r>
            <a:r>
              <a:rPr lang="da-DK" sz="3200"/>
              <a:t>EU finansieret projekt ”effekten af den lovpligtige EU-efteruddannelse”. </a:t>
            </a:r>
            <a:br>
              <a:rPr lang="da-DK" sz="3200"/>
            </a:br>
            <a:r>
              <a:rPr lang="da-DK" sz="3200"/>
              <a:t>-7 partnere fra forskellige europæiske lande</a:t>
            </a:r>
            <a:br>
              <a:rPr lang="da-DK" sz="3200"/>
            </a:br>
            <a:r>
              <a:rPr lang="da-DK" sz="3200"/>
              <a:t>-Afsluttes medio 2022</a:t>
            </a:r>
            <a:r>
              <a:rPr lang="da-DK" sz="4000"/>
              <a:t>.</a:t>
            </a:r>
            <a:br>
              <a:rPr lang="da-DK" sz="4000"/>
            </a:br>
            <a:endParaRPr lang="da-DK" sz="4000"/>
          </a:p>
        </p:txBody>
      </p:sp>
      <p:sp>
        <p:nvSpPr>
          <p:cNvPr id="3" name="Undertitel 2">
            <a:extLst>
              <a:ext uri="{FF2B5EF4-FFF2-40B4-BE49-F238E27FC236}">
                <a16:creationId xmlns:a16="http://schemas.microsoft.com/office/drawing/2014/main" id="{89676CD7-38DE-3F42-97E4-2B444A36BA08}"/>
              </a:ext>
            </a:extLst>
          </p:cNvPr>
          <p:cNvSpPr>
            <a:spLocks noGrp="1"/>
          </p:cNvSpPr>
          <p:nvPr>
            <p:ph type="subTitle" idx="1"/>
          </p:nvPr>
        </p:nvSpPr>
        <p:spPr>
          <a:xfrm>
            <a:off x="425505" y="6214188"/>
            <a:ext cx="7524961" cy="242596"/>
          </a:xfrm>
        </p:spPr>
        <p:txBody>
          <a:bodyPr>
            <a:normAutofit fontScale="55000" lnSpcReduction="20000"/>
          </a:bodyPr>
          <a:lstStyle/>
          <a:p>
            <a:endParaRPr lang="da-DK"/>
          </a:p>
        </p:txBody>
      </p:sp>
      <p:pic>
        <p:nvPicPr>
          <p:cNvPr id="4" name="Billede 3" descr="Et billede, der indeholder tegning&#10;&#10;Automatisk genereret beskrivelse">
            <a:extLst>
              <a:ext uri="{FF2B5EF4-FFF2-40B4-BE49-F238E27FC236}">
                <a16:creationId xmlns:a16="http://schemas.microsoft.com/office/drawing/2014/main" id="{EC6866C4-B023-CD4F-9650-EC806B801C99}"/>
              </a:ext>
            </a:extLst>
          </p:cNvPr>
          <p:cNvPicPr>
            <a:picLocks noChangeAspect="1"/>
          </p:cNvPicPr>
          <p:nvPr/>
        </p:nvPicPr>
        <p:blipFill>
          <a:blip r:embed="rId2"/>
          <a:stretch>
            <a:fillRect/>
          </a:stretch>
        </p:blipFill>
        <p:spPr>
          <a:xfrm>
            <a:off x="2370325" y="1035222"/>
            <a:ext cx="3911600" cy="889000"/>
          </a:xfrm>
          <a:prstGeom prst="rect">
            <a:avLst/>
          </a:prstGeom>
        </p:spPr>
      </p:pic>
    </p:spTree>
    <p:extLst>
      <p:ext uri="{BB962C8B-B14F-4D97-AF65-F5344CB8AC3E}">
        <p14:creationId xmlns:p14="http://schemas.microsoft.com/office/powerpoint/2010/main" val="159080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4B7F0-F93B-1B4C-999D-0938823EB968}"/>
              </a:ext>
            </a:extLst>
          </p:cNvPr>
          <p:cNvSpPr>
            <a:spLocks noGrp="1"/>
          </p:cNvSpPr>
          <p:nvPr>
            <p:ph type="ctrTitle"/>
          </p:nvPr>
        </p:nvSpPr>
        <p:spPr>
          <a:xfrm>
            <a:off x="425505" y="2367557"/>
            <a:ext cx="7524962" cy="2014437"/>
          </a:xfrm>
        </p:spPr>
        <p:txBody>
          <a:bodyPr>
            <a:noAutofit/>
          </a:bodyPr>
          <a:lstStyle/>
          <a:p>
            <a:r>
              <a:rPr lang="da-DK" sz="4000"/>
              <a:t>Kvantitativ test 300 deltagere.</a:t>
            </a:r>
            <a:br>
              <a:rPr lang="da-DK" sz="4000"/>
            </a:br>
            <a:r>
              <a:rPr lang="da-DK" sz="4000"/>
              <a:t>Personbefordring/Bus</a:t>
            </a:r>
            <a:br>
              <a:rPr lang="da-DK" sz="4000"/>
            </a:br>
            <a:r>
              <a:rPr lang="da-DK" sz="4000"/>
              <a:t>Før/efter/3 mdr.</a:t>
            </a:r>
            <a:br>
              <a:rPr lang="da-DK" sz="4000"/>
            </a:br>
            <a:r>
              <a:rPr lang="da-DK" sz="4000"/>
              <a:t>Multitest</a:t>
            </a:r>
          </a:p>
        </p:txBody>
      </p:sp>
      <p:sp>
        <p:nvSpPr>
          <p:cNvPr id="3" name="Undertitel 2">
            <a:extLst>
              <a:ext uri="{FF2B5EF4-FFF2-40B4-BE49-F238E27FC236}">
                <a16:creationId xmlns:a16="http://schemas.microsoft.com/office/drawing/2014/main" id="{630F184D-B911-1B41-9F5C-91013DD601C4}"/>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4116411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C7E37-CBF8-4C69-9FF2-3222BE53B200}"/>
              </a:ext>
            </a:extLst>
          </p:cNvPr>
          <p:cNvSpPr>
            <a:spLocks noGrp="1"/>
          </p:cNvSpPr>
          <p:nvPr>
            <p:ph type="title"/>
          </p:nvPr>
        </p:nvSpPr>
        <p:spPr/>
        <p:txBody>
          <a:bodyPr>
            <a:noAutofit/>
          </a:bodyPr>
          <a:lstStyle/>
          <a:p>
            <a:r>
              <a:rPr lang="da-DK" sz="2800"/>
              <a:t>Spørgeskemaundersøgelse: Anvendelse af simulator på transportuddannelserne </a:t>
            </a:r>
          </a:p>
        </p:txBody>
      </p:sp>
      <p:sp>
        <p:nvSpPr>
          <p:cNvPr id="3" name="Pladsholder til indhold 2">
            <a:extLst>
              <a:ext uri="{FF2B5EF4-FFF2-40B4-BE49-F238E27FC236}">
                <a16:creationId xmlns:a16="http://schemas.microsoft.com/office/drawing/2014/main" id="{B5921A45-A0FF-4576-A24B-8D494057C65D}"/>
              </a:ext>
            </a:extLst>
          </p:cNvPr>
          <p:cNvSpPr>
            <a:spLocks noGrp="1"/>
          </p:cNvSpPr>
          <p:nvPr>
            <p:ph idx="1"/>
          </p:nvPr>
        </p:nvSpPr>
        <p:spPr/>
        <p:txBody>
          <a:bodyPr>
            <a:normAutofit fontScale="55000" lnSpcReduction="20000"/>
          </a:bodyPr>
          <a:lstStyle/>
          <a:p>
            <a:r>
              <a:rPr lang="da-DK"/>
              <a:t>TUR ønsker at </a:t>
            </a:r>
            <a:r>
              <a:rPr lang="da-DK" u="sng"/>
              <a:t>belyse i hvor stort omfang, der anvendes simulatorer </a:t>
            </a:r>
            <a:r>
              <a:rPr lang="da-DK"/>
              <a:t>på transportuddannelserne inden for eksempelvis kørsel med lastbil og/eller bus.</a:t>
            </a:r>
          </a:p>
          <a:p>
            <a:endParaRPr lang="da-DK"/>
          </a:p>
          <a:p>
            <a:r>
              <a:rPr lang="da-DK"/>
              <a:t>Undersøgelsen skal ligeledes belyse </a:t>
            </a:r>
            <a:r>
              <a:rPr lang="da-DK" u="sng"/>
              <a:t>muligheder og barrierer for anvendelse af simulatorer </a:t>
            </a:r>
            <a:r>
              <a:rPr lang="da-DK"/>
              <a:t>set i forhold til pædagogik, uddannelsesmæssige krav og økonomi.</a:t>
            </a:r>
          </a:p>
          <a:p>
            <a:endParaRPr lang="da-DK"/>
          </a:p>
          <a:p>
            <a:r>
              <a:rPr lang="da-DK"/>
              <a:t>Resultaterne skal </a:t>
            </a:r>
            <a:r>
              <a:rPr lang="da-DK" u="sng"/>
              <a:t>give konkrete bud på, hvordan det pædagogiske arbejde med simulatorer kan optimeres</a:t>
            </a:r>
            <a:r>
              <a:rPr lang="da-DK"/>
              <a:t> i forhold til anvendelsen på skolerne. </a:t>
            </a:r>
          </a:p>
          <a:p>
            <a:endParaRPr lang="da-DK"/>
          </a:p>
          <a:p>
            <a:r>
              <a:rPr lang="da-DK"/>
              <a:t>Undersøgelsen vil være udsendt til alle uddannelseschefer på transportområdet, der arbejder med EUD og AMU. Cheferne har udvalgt en faglærer til at besvare spørgeskemaet. Faglæreren har enten erfaring med arbejdet med simulator eller har nogle kvalificerede bud på, hvad der skal til for at styrke anvendelsen af simulator på transportuddannelserne. </a:t>
            </a:r>
          </a:p>
          <a:p>
            <a:endParaRPr lang="da-DK"/>
          </a:p>
          <a:p>
            <a:r>
              <a:rPr lang="da-DK"/>
              <a:t>Efter spørgeskemaundersøgelsen bliver der også gennemført telefoninterview med </a:t>
            </a:r>
            <a:r>
              <a:rPr lang="da-DK" err="1"/>
              <a:t>uddannelsesledere</a:t>
            </a:r>
            <a:r>
              <a:rPr lang="da-DK"/>
              <a:t> og faglærere fra udvalgte skoler.</a:t>
            </a:r>
          </a:p>
          <a:p>
            <a:pPr marL="0" indent="0">
              <a:buNone/>
            </a:pPr>
            <a:endParaRPr lang="da-DK"/>
          </a:p>
          <a:p>
            <a:r>
              <a:rPr lang="da-DK"/>
              <a:t>Det vil tage 10-15 minutter at udfylde spørgeskemaet.</a:t>
            </a:r>
          </a:p>
          <a:p>
            <a:endParaRPr lang="da-DK"/>
          </a:p>
          <a:p>
            <a:pPr marL="0" indent="0">
              <a:buNone/>
            </a:pPr>
            <a:r>
              <a:rPr lang="da-DK" b="1"/>
              <a:t>V. Fatima H. Ladefoged og Jes-Peter Nielsen </a:t>
            </a:r>
          </a:p>
        </p:txBody>
      </p:sp>
    </p:spTree>
    <p:extLst>
      <p:ext uri="{BB962C8B-B14F-4D97-AF65-F5344CB8AC3E}">
        <p14:creationId xmlns:p14="http://schemas.microsoft.com/office/powerpoint/2010/main" val="1489593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42B629D-BE24-4D3A-8838-49CC8EE0ADA1}"/>
              </a:ext>
            </a:extLst>
          </p:cNvPr>
          <p:cNvSpPr>
            <a:spLocks noGrp="1"/>
          </p:cNvSpPr>
          <p:nvPr>
            <p:ph type="ctrTitle"/>
          </p:nvPr>
        </p:nvSpPr>
        <p:spPr>
          <a:prstGeom prst="rect">
            <a:avLst/>
          </a:prstGeom>
        </p:spPr>
        <p:txBody>
          <a:bodyPr wrap="square">
            <a:spAutoFit/>
          </a:bodyPr>
          <a:lstStyle/>
          <a:p>
            <a:r>
              <a:rPr lang="da-DK" sz="4800">
                <a:latin typeface="Tahoma" panose="020B0604030504040204" pitchFamily="34" charset="0"/>
                <a:ea typeface="Tahoma" panose="020B0604030504040204" pitchFamily="34" charset="0"/>
                <a:cs typeface="Tahoma" panose="020B0604030504040204" pitchFamily="34" charset="0"/>
              </a:rPr>
              <a:t>Prøver i AMU</a:t>
            </a:r>
            <a:endParaRPr lang="da-DK" sz="4800" b="1">
              <a:latin typeface="Tahoma" panose="020B0604030504040204" pitchFamily="34" charset="0"/>
              <a:ea typeface="Tahoma" panose="020B0604030504040204" pitchFamily="34" charset="0"/>
              <a:cs typeface="Tahoma" panose="020B0604030504040204" pitchFamily="34" charset="0"/>
            </a:endParaRPr>
          </a:p>
          <a:p>
            <a:endParaRPr lang="da-DK" sz="2000" b="1">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B3AB087A-A2EB-4668-B174-C0889665CFE3}"/>
              </a:ext>
            </a:extLst>
          </p:cNvPr>
          <p:cNvSpPr>
            <a:spLocks noGrp="1"/>
          </p:cNvSpPr>
          <p:nvPr>
            <p:ph type="subTitle" idx="1"/>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V./ Johnny Bengtson </a:t>
            </a:r>
            <a:endParaRPr lang="da-DK"/>
          </a:p>
        </p:txBody>
      </p:sp>
    </p:spTree>
    <p:extLst>
      <p:ext uri="{BB962C8B-B14F-4D97-AF65-F5344CB8AC3E}">
        <p14:creationId xmlns:p14="http://schemas.microsoft.com/office/powerpoint/2010/main" val="4029018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1CC71-9980-40AB-BDEB-8B46B6F3A5E6}"/>
              </a:ext>
            </a:extLst>
          </p:cNvPr>
          <p:cNvSpPr>
            <a:spLocks noGrp="1"/>
          </p:cNvSpPr>
          <p:nvPr>
            <p:ph type="title"/>
          </p:nvPr>
        </p:nvSpPr>
        <p:spPr/>
        <p:txBody>
          <a:bodyPr>
            <a:normAutofit fontScale="90000"/>
          </a:bodyPr>
          <a:lstStyle/>
          <a:p>
            <a:r>
              <a:rPr lang="da-DK"/>
              <a:t>Prøver i AMU</a:t>
            </a:r>
            <a:br>
              <a:rPr lang="da-DK"/>
            </a:br>
            <a:endParaRPr lang="da-DK"/>
          </a:p>
        </p:txBody>
      </p:sp>
      <p:graphicFrame>
        <p:nvGraphicFramePr>
          <p:cNvPr id="6" name="Pladsholder til indhold 5">
            <a:extLst>
              <a:ext uri="{FF2B5EF4-FFF2-40B4-BE49-F238E27FC236}">
                <a16:creationId xmlns:a16="http://schemas.microsoft.com/office/drawing/2014/main" id="{F88C0F2A-659D-4ADB-9C7A-E674D42615CC}"/>
              </a:ext>
            </a:extLst>
          </p:cNvPr>
          <p:cNvGraphicFramePr>
            <a:graphicFrameLocks noGrp="1"/>
          </p:cNvGraphicFramePr>
          <p:nvPr>
            <p:ph idx="1"/>
          </p:nvPr>
        </p:nvGraphicFramePr>
        <p:xfrm>
          <a:off x="952500" y="1641316"/>
          <a:ext cx="10287000" cy="4089400"/>
        </p:xfrm>
        <a:graphic>
          <a:graphicData uri="http://schemas.openxmlformats.org/drawingml/2006/table">
            <a:tbl>
              <a:tblPr>
                <a:tableStyleId>{5C22544A-7EE6-4342-B048-85BDC9FD1C3A}</a:tableStyleId>
              </a:tblPr>
              <a:tblGrid>
                <a:gridCol w="1709629">
                  <a:extLst>
                    <a:ext uri="{9D8B030D-6E8A-4147-A177-3AD203B41FA5}">
                      <a16:colId xmlns:a16="http://schemas.microsoft.com/office/drawing/2014/main" val="1207244398"/>
                    </a:ext>
                  </a:extLst>
                </a:gridCol>
                <a:gridCol w="1373548">
                  <a:extLst>
                    <a:ext uri="{9D8B030D-6E8A-4147-A177-3AD203B41FA5}">
                      <a16:colId xmlns:a16="http://schemas.microsoft.com/office/drawing/2014/main" val="1105262511"/>
                    </a:ext>
                  </a:extLst>
                </a:gridCol>
                <a:gridCol w="1505058">
                  <a:extLst>
                    <a:ext uri="{9D8B030D-6E8A-4147-A177-3AD203B41FA5}">
                      <a16:colId xmlns:a16="http://schemas.microsoft.com/office/drawing/2014/main" val="1373843086"/>
                    </a:ext>
                  </a:extLst>
                </a:gridCol>
                <a:gridCol w="1534283">
                  <a:extLst>
                    <a:ext uri="{9D8B030D-6E8A-4147-A177-3AD203B41FA5}">
                      <a16:colId xmlns:a16="http://schemas.microsoft.com/office/drawing/2014/main" val="2458012160"/>
                    </a:ext>
                  </a:extLst>
                </a:gridCol>
                <a:gridCol w="2279506">
                  <a:extLst>
                    <a:ext uri="{9D8B030D-6E8A-4147-A177-3AD203B41FA5}">
                      <a16:colId xmlns:a16="http://schemas.microsoft.com/office/drawing/2014/main" val="3469488780"/>
                    </a:ext>
                  </a:extLst>
                </a:gridCol>
                <a:gridCol w="1680405">
                  <a:extLst>
                    <a:ext uri="{9D8B030D-6E8A-4147-A177-3AD203B41FA5}">
                      <a16:colId xmlns:a16="http://schemas.microsoft.com/office/drawing/2014/main" val="4141749580"/>
                    </a:ext>
                  </a:extLst>
                </a:gridCol>
                <a:gridCol w="204571">
                  <a:extLst>
                    <a:ext uri="{9D8B030D-6E8A-4147-A177-3AD203B41FA5}">
                      <a16:colId xmlns:a16="http://schemas.microsoft.com/office/drawing/2014/main" val="28728054"/>
                    </a:ext>
                  </a:extLst>
                </a:gridCol>
              </a:tblGrid>
              <a:tr h="234950">
                <a:tc gridSpan="2">
                  <a:txBody>
                    <a:bodyPr/>
                    <a:lstStyle/>
                    <a:p>
                      <a:pPr algn="l" fontAlgn="b"/>
                      <a:r>
                        <a:rPr lang="da-DK" sz="1400" u="none" strike="noStrike">
                          <a:effectLst/>
                        </a:rPr>
                        <a:t>Statistik over tests i AMU for perioden Q4 2020</a:t>
                      </a:r>
                      <a:endParaRPr lang="da-DK" sz="1400" b="1" i="0" u="none" strike="noStrike">
                        <a:solidFill>
                          <a:srgbClr val="000000"/>
                        </a:solidFill>
                        <a:effectLst/>
                        <a:latin typeface="Calibri" panose="020F0502020204030204" pitchFamily="34" charset="0"/>
                      </a:endParaRPr>
                    </a:p>
                  </a:txBody>
                  <a:tcPr marL="0" marR="0" marT="0" marB="0" anchor="b"/>
                </a:tc>
                <a:tc hMerge="1">
                  <a:txBody>
                    <a:bodyPr/>
                    <a:lstStyle/>
                    <a:p>
                      <a:endParaRPr lang="da-DK"/>
                    </a:p>
                  </a:txBody>
                  <a:tcPr/>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1296177"/>
                  </a:ext>
                </a:extLst>
              </a:tr>
              <a:tr h="184150">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76236122"/>
                  </a:ext>
                </a:extLst>
              </a:tr>
              <a:tr h="184150">
                <a:tc>
                  <a:txBody>
                    <a:bodyPr/>
                    <a:lstStyle/>
                    <a:p>
                      <a:pPr algn="l" fontAlgn="b"/>
                      <a:r>
                        <a:rPr lang="da-DK" sz="1100" u="none" strike="noStrike">
                          <a:effectLst/>
                        </a:rPr>
                        <a:t>Fagområde</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prøveaflæggelser</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kursister</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kursister bestået</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kursister aldrig bestået</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Beståelsesprocent</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 </a:t>
                      </a:r>
                      <a:endParaRPr lang="da-DK" sz="1100" b="1" i="0" u="none" strike="noStrike">
                        <a:solidFill>
                          <a:srgbClr val="305496"/>
                        </a:solidFill>
                        <a:effectLst/>
                        <a:latin typeface="Calibri" panose="020F0502020204030204" pitchFamily="34" charset="0"/>
                      </a:endParaRPr>
                    </a:p>
                  </a:txBody>
                  <a:tcPr marL="0" marR="0" marT="0" marB="0" anchor="b"/>
                </a:tc>
                <a:extLst>
                  <a:ext uri="{0D108BD9-81ED-4DB2-BD59-A6C34878D82A}">
                    <a16:rowId xmlns:a16="http://schemas.microsoft.com/office/drawing/2014/main" val="4280599560"/>
                  </a:ext>
                </a:extLst>
              </a:tr>
              <a:tr h="184150">
                <a:tc>
                  <a:txBody>
                    <a:bodyPr/>
                    <a:lstStyle/>
                    <a:p>
                      <a:pPr algn="l" fontAlgn="b"/>
                      <a:r>
                        <a:rPr lang="da-DK" sz="1100" u="none" strike="noStrike">
                          <a:effectLst/>
                        </a:rPr>
                        <a:t>AMU test gods</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221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209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189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06045997"/>
                  </a:ext>
                </a:extLst>
              </a:tr>
              <a:tr h="184150">
                <a:tc>
                  <a:txBody>
                    <a:bodyPr/>
                    <a:lstStyle/>
                    <a:p>
                      <a:pPr algn="l" fontAlgn="b"/>
                      <a:r>
                        <a:rPr lang="da-DK" sz="1100" u="none" strike="noStrike">
                          <a:effectLst/>
                        </a:rPr>
                        <a:t>AMU test lager</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706</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674</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600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74</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89%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10802539"/>
                  </a:ext>
                </a:extLst>
              </a:tr>
              <a:tr h="184150">
                <a:tc>
                  <a:txBody>
                    <a:bodyPr/>
                    <a:lstStyle/>
                    <a:p>
                      <a:pPr algn="l" fontAlgn="b"/>
                      <a:r>
                        <a:rPr lang="da-DK" sz="1100" u="none" strike="noStrike">
                          <a:effectLst/>
                        </a:rPr>
                        <a:t>AMU test personbefordring</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279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270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260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96%</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2173614"/>
                  </a:ext>
                </a:extLst>
              </a:tr>
              <a:tr h="184150">
                <a:tc>
                  <a:txBody>
                    <a:bodyPr/>
                    <a:lstStyle/>
                    <a:p>
                      <a:pPr algn="l" fontAlgn="b"/>
                      <a:r>
                        <a:rPr lang="da-DK" sz="1100" u="none" strike="noStrike">
                          <a:effectLst/>
                        </a:rPr>
                        <a:t>AMU test Tværgående</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14</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13</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13</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100%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65843865"/>
                  </a:ext>
                </a:extLst>
              </a:tr>
              <a:tr h="184150">
                <a:tc>
                  <a:txBody>
                    <a:bodyPr/>
                    <a:lstStyle/>
                    <a:p>
                      <a:pPr algn="l" fontAlgn="b"/>
                      <a:r>
                        <a:rPr lang="da-DK" sz="1100" u="none" strike="noStrike">
                          <a:effectLst/>
                        </a:rPr>
                        <a:t>AMU test Havn</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100%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84345431"/>
                  </a:ext>
                </a:extLst>
              </a:tr>
              <a:tr h="184150">
                <a:tc>
                  <a:txBody>
                    <a:bodyPr/>
                    <a:lstStyle/>
                    <a:p>
                      <a:pPr algn="l" fontAlgn="b"/>
                      <a:r>
                        <a:rPr lang="da-DK" sz="1100" u="none" strike="noStrike">
                          <a:effectLst/>
                        </a:rPr>
                        <a:t>AMU test metro-letbane</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83</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80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75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94%</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34384239"/>
                  </a:ext>
                </a:extLst>
              </a:tr>
              <a:tr h="184150">
                <a:tc>
                  <a:txBody>
                    <a:bodyPr/>
                    <a:lstStyle/>
                    <a:p>
                      <a:pPr algn="l" fontAlgn="b"/>
                      <a:r>
                        <a:rPr lang="da-DK" sz="1100" u="none" strike="noStrike">
                          <a:effectLst/>
                        </a:rPr>
                        <a:t>AMU test fisk</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76529938"/>
                  </a:ext>
                </a:extLst>
              </a:tr>
              <a:tr h="184150">
                <a:tc>
                  <a:txBody>
                    <a:bodyPr/>
                    <a:lstStyle/>
                    <a:p>
                      <a:pPr algn="l" fontAlgn="b"/>
                      <a:r>
                        <a:rPr lang="da-DK" sz="1100" u="none" strike="noStrike">
                          <a:effectLst/>
                        </a:rPr>
                        <a:t>AMU test lufthavn</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12999475"/>
                  </a:ext>
                </a:extLst>
              </a:tr>
              <a:tr h="184150">
                <a:tc>
                  <a:txBody>
                    <a:bodyPr/>
                    <a:lstStyle/>
                    <a:p>
                      <a:pPr algn="l" fontAlgn="b"/>
                      <a:r>
                        <a:rPr lang="da-DK" sz="1100" u="none" strike="noStrike">
                          <a:effectLst/>
                        </a:rPr>
                        <a:t>AMU test redder</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9556746"/>
                  </a:ext>
                </a:extLst>
              </a:tr>
              <a:tr h="184150">
                <a:tc>
                  <a:txBody>
                    <a:bodyPr/>
                    <a:lstStyle/>
                    <a:p>
                      <a:pPr algn="l" fontAlgn="b"/>
                      <a:r>
                        <a:rPr lang="da-DK" sz="1100" u="none" strike="noStrike">
                          <a:effectLst/>
                        </a:rPr>
                        <a:t>AMU-test Uheldsforebyggelse</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23405238"/>
                  </a:ext>
                </a:extLst>
              </a:tr>
              <a:tr h="184150">
                <a:tc>
                  <a:txBody>
                    <a:bodyPr/>
                    <a:lstStyle/>
                    <a:p>
                      <a:pPr algn="l" fontAlgn="b"/>
                      <a:r>
                        <a:rPr lang="da-DK" sz="1100" u="none" strike="noStrike">
                          <a:effectLst/>
                        </a:rPr>
                        <a:t>AMU-test Energirigtig kørsel</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97198605"/>
                  </a:ext>
                </a:extLst>
              </a:tr>
              <a:tr h="190500">
                <a:tc>
                  <a:txBody>
                    <a:bodyPr/>
                    <a:lstStyle/>
                    <a:p>
                      <a:pPr algn="l" fontAlgn="b"/>
                      <a:r>
                        <a:rPr lang="da-DK" sz="1100" u="none" strike="noStrike">
                          <a:effectLst/>
                        </a:rPr>
                        <a:t>AMU test dyretransport</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3382566"/>
                  </a:ext>
                </a:extLst>
              </a:tr>
              <a:tr h="190500">
                <a:tc>
                  <a:txBody>
                    <a:bodyPr/>
                    <a:lstStyle/>
                    <a:p>
                      <a:pPr algn="l" fontAlgn="b"/>
                      <a:r>
                        <a:rPr lang="nn-NO" sz="1100" u="none" strike="noStrike">
                          <a:effectLst/>
                        </a:rPr>
                        <a:t>Alle TUR prøver i AMU Q4 2020:</a:t>
                      </a:r>
                      <a:endParaRPr lang="nn-NO"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1312</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1255</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1146</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109</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91%</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30907796"/>
                  </a:ext>
                </a:extLst>
              </a:tr>
              <a:tr h="190500">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83971143"/>
                  </a:ext>
                </a:extLst>
              </a:tr>
              <a:tr h="184150">
                <a:tc gridSpan="4">
                  <a:txBody>
                    <a:bodyPr/>
                    <a:lstStyle/>
                    <a:p>
                      <a:pPr algn="l" fontAlgn="b"/>
                      <a:r>
                        <a:rPr lang="da-DK" sz="1100" u="none" strike="noStrike">
                          <a:effectLst/>
                        </a:rPr>
                        <a:t>Kolonnen "antal kursister aldrig bestået" viser at en del ikke har været i stand til at bestå prøven. </a:t>
                      </a:r>
                      <a:endParaRPr lang="da-DK" sz="1100" b="0" i="1" u="none" strike="noStrike">
                        <a:solidFill>
                          <a:srgbClr val="000000"/>
                        </a:solidFill>
                        <a:effectLst/>
                        <a:latin typeface="Calibri" panose="020F0502020204030204" pitchFamily="34" charset="0"/>
                      </a:endParaRPr>
                    </a:p>
                  </a:txBody>
                  <a:tcPr marL="0" marR="0" marT="0" marB="0" anchor="b"/>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79782638"/>
                  </a:ext>
                </a:extLst>
              </a:tr>
              <a:tr h="184150">
                <a:tc gridSpan="5">
                  <a:txBody>
                    <a:bodyPr/>
                    <a:lstStyle/>
                    <a:p>
                      <a:pPr algn="l" fontAlgn="b"/>
                      <a:r>
                        <a:rPr lang="da-DK" sz="1100" u="none" strike="noStrike">
                          <a:effectLst/>
                        </a:rPr>
                        <a:t>Forskellen mellem "antal prøveaflæggelser" og "antal kursister" indikerer hvor mange gange en kursist går til omprøve, det er meget få gange her</a:t>
                      </a:r>
                      <a:endParaRPr lang="da-DK" sz="1100" b="0" i="1" u="none" strike="noStrike">
                        <a:solidFill>
                          <a:srgbClr val="000000"/>
                        </a:solidFill>
                        <a:effectLst/>
                        <a:latin typeface="Calibri" panose="020F0502020204030204" pitchFamily="34" charset="0"/>
                      </a:endParaRPr>
                    </a:p>
                  </a:txBody>
                  <a:tcPr marL="0" marR="0" marT="0"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55171819"/>
                  </a:ext>
                </a:extLst>
              </a:tr>
              <a:tr h="184150">
                <a:tc>
                  <a:txBody>
                    <a:bodyPr/>
                    <a:lstStyle/>
                    <a:p>
                      <a:pPr algn="l" fontAlgn="b"/>
                      <a:endParaRPr lang="da-DK"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8076345"/>
                  </a:ext>
                </a:extLst>
              </a:tr>
            </a:tbl>
          </a:graphicData>
        </a:graphic>
      </p:graphicFrame>
    </p:spTree>
    <p:extLst>
      <p:ext uri="{BB962C8B-B14F-4D97-AF65-F5344CB8AC3E}">
        <p14:creationId xmlns:p14="http://schemas.microsoft.com/office/powerpoint/2010/main" val="1650941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Prøver i AMU</a:t>
            </a:r>
          </a:p>
        </p:txBody>
      </p:sp>
      <p:sp>
        <p:nvSpPr>
          <p:cNvPr id="3" name="Pladsholder til indhold 2">
            <a:extLst>
              <a:ext uri="{FF2B5EF4-FFF2-40B4-BE49-F238E27FC236}">
                <a16:creationId xmlns:a16="http://schemas.microsoft.com/office/drawing/2014/main" id="{2D27DB7D-4207-4ACB-B10B-140BDB799A22}"/>
              </a:ext>
            </a:extLst>
          </p:cNvPr>
          <p:cNvSpPr>
            <a:spLocks noGrp="1"/>
          </p:cNvSpPr>
          <p:nvPr>
            <p:ph idx="1"/>
          </p:nvPr>
        </p:nvSpPr>
        <p:spPr>
          <a:xfrm>
            <a:off x="320984" y="1830805"/>
            <a:ext cx="11550032" cy="1180810"/>
          </a:xfrm>
        </p:spPr>
        <p:txBody>
          <a:bodyPr/>
          <a:lstStyle/>
          <a:p>
            <a:pPr marL="285750" indent="-285750">
              <a:buFont typeface="Arial" panose="020B0604020202020204" pitchFamily="34" charset="0"/>
              <a:buChar char="•"/>
            </a:pPr>
            <a:r>
              <a:rPr lang="da-DK" dirty="0"/>
              <a:t>Når en prøve revideres, opdateres filen i offentlige dokumenter i Multitest.</a:t>
            </a:r>
          </a:p>
          <a:p>
            <a:pPr marL="285750" indent="-285750">
              <a:buFont typeface="Arial" panose="020B0604020202020204" pitchFamily="34" charset="0"/>
              <a:buChar char="•"/>
            </a:pPr>
            <a:r>
              <a:rPr lang="da-DK" dirty="0"/>
              <a:t>Ny ”knap” til bestilling af prøver (kun AMU prøver)</a:t>
            </a:r>
          </a:p>
          <a:p>
            <a:pPr marL="0" indent="0">
              <a:buNone/>
            </a:pPr>
            <a:endParaRPr lang="da-DK" dirty="0"/>
          </a:p>
        </p:txBody>
      </p:sp>
      <p:sp>
        <p:nvSpPr>
          <p:cNvPr id="5" name="Tekstfelt 4">
            <a:extLst>
              <a:ext uri="{FF2B5EF4-FFF2-40B4-BE49-F238E27FC236}">
                <a16:creationId xmlns:a16="http://schemas.microsoft.com/office/drawing/2014/main" id="{29349C63-4B89-458F-A5E1-6F4F158164A1}"/>
              </a:ext>
            </a:extLst>
          </p:cNvPr>
          <p:cNvSpPr txBox="1"/>
          <p:nvPr/>
        </p:nvSpPr>
        <p:spPr>
          <a:xfrm>
            <a:off x="821933" y="3264779"/>
            <a:ext cx="10726221" cy="2092881"/>
          </a:xfrm>
          <a:prstGeom prst="rect">
            <a:avLst/>
          </a:prstGeom>
          <a:noFill/>
        </p:spPr>
        <p:txBody>
          <a:bodyPr wrap="square">
            <a:spAutoFit/>
          </a:bodyPr>
          <a:lstStyle/>
          <a:p>
            <a:pPr algn="l"/>
            <a:endParaRPr lang="da-DK" sz="2000" b="0" i="0" u="none" strike="noStrike" baseline="0">
              <a:solidFill>
                <a:srgbClr val="000000"/>
              </a:solidFill>
              <a:latin typeface="Calibri" panose="020F0502020204030204" pitchFamily="34" charset="0"/>
            </a:endParaRPr>
          </a:p>
          <a:p>
            <a:r>
              <a:rPr lang="da-DK" sz="2000" b="0" i="0" u="none" strike="noStrike" baseline="0">
                <a:solidFill>
                  <a:srgbClr val="000000"/>
                </a:solidFill>
                <a:latin typeface="Calibri" panose="020F0502020204030204" pitchFamily="34" charset="0"/>
              </a:rPr>
              <a:t> </a:t>
            </a:r>
            <a:r>
              <a:rPr lang="da-DK" sz="1800" b="0" i="0" u="none" strike="noStrike" baseline="0">
                <a:solidFill>
                  <a:srgbClr val="000000"/>
                </a:solidFill>
                <a:latin typeface="Calibri" panose="020F0502020204030204" pitchFamily="34" charset="0"/>
              </a:rPr>
              <a:t>Fag 	</a:t>
            </a:r>
            <a:r>
              <a:rPr lang="da-DK" sz="1800" b="1" i="0" u="none" strike="noStrike" baseline="0">
                <a:solidFill>
                  <a:srgbClr val="000000"/>
                </a:solidFill>
                <a:latin typeface="Calibri" panose="020F0502020204030204" pitchFamily="34" charset="0"/>
              </a:rPr>
              <a:t>Udvikling af prøver </a:t>
            </a:r>
            <a:r>
              <a:rPr lang="da-DK" sz="1800" b="0" i="0" u="none" strike="noStrike" baseline="0">
                <a:solidFill>
                  <a:srgbClr val="000000"/>
                </a:solidFill>
                <a:latin typeface="Calibri" panose="020F0502020204030204" pitchFamily="34" charset="0"/>
              </a:rPr>
              <a:t>(</a:t>
            </a:r>
            <a:r>
              <a:rPr lang="da-DK" sz="1800" b="0" i="1" u="none" strike="noStrike" baseline="0">
                <a:solidFill>
                  <a:srgbClr val="000000"/>
                </a:solidFill>
                <a:latin typeface="Calibri" panose="020F0502020204030204" pitchFamily="34" charset="0"/>
              </a:rPr>
              <a:t>Angiv fagkode og fag-/uddannelsesnavn</a:t>
            </a:r>
            <a:r>
              <a:rPr lang="da-DK" sz="1800" b="0" i="0" u="none" strike="noStrike" baseline="0">
                <a:solidFill>
                  <a:srgbClr val="000000"/>
                </a:solidFill>
                <a:latin typeface="Calibri" panose="020F0502020204030204" pitchFamily="34" charset="0"/>
              </a:rPr>
              <a:t>) 	</a:t>
            </a:r>
            <a:r>
              <a:rPr lang="da-DK" sz="1800" b="1" i="0" u="none" strike="noStrike" baseline="0">
                <a:solidFill>
                  <a:srgbClr val="000000"/>
                </a:solidFill>
                <a:latin typeface="Calibri" panose="020F0502020204030204" pitchFamily="34" charset="0"/>
              </a:rPr>
              <a:t>UA har sat rettelse til GOD</a:t>
            </a:r>
          </a:p>
          <a:p>
            <a:r>
              <a:rPr lang="da-DK" sz="1800" b="0" i="0" u="none" strike="noStrike" baseline="0">
                <a:solidFill>
                  <a:srgbClr val="000000"/>
                </a:solidFill>
                <a:latin typeface="Calibri" panose="020F0502020204030204" pitchFamily="34" charset="0"/>
              </a:rPr>
              <a:t>Lager 	45074 Lagerindretning og lagerarbejde 				27-01-2021 	</a:t>
            </a:r>
          </a:p>
          <a:p>
            <a:r>
              <a:rPr lang="da-DK" sz="1800" b="0" i="0" u="none" strike="noStrike" baseline="0" err="1">
                <a:solidFill>
                  <a:srgbClr val="000000"/>
                </a:solidFill>
                <a:latin typeface="Calibri" panose="020F0502020204030204" pitchFamily="34" charset="0"/>
              </a:rPr>
              <a:t>Personb</a:t>
            </a:r>
            <a:r>
              <a:rPr lang="da-DK" sz="1800" b="0" i="0" u="none" strike="noStrike" baseline="0">
                <a:solidFill>
                  <a:srgbClr val="000000"/>
                </a:solidFill>
                <a:latin typeface="Calibri" panose="020F0502020204030204" pitchFamily="34" charset="0"/>
              </a:rPr>
              <a:t>. 	47961 Energiøkonomisk kørsel for erhvervschauffører 		27-01-2021 	</a:t>
            </a:r>
          </a:p>
          <a:p>
            <a:r>
              <a:rPr lang="da-DK" sz="1800" b="0" i="0" u="none" strike="noStrike" baseline="0">
                <a:solidFill>
                  <a:srgbClr val="000000"/>
                </a:solidFill>
                <a:latin typeface="Calibri" panose="020F0502020204030204" pitchFamily="34" charset="0"/>
              </a:rPr>
              <a:t>Lager 	</a:t>
            </a:r>
            <a:r>
              <a:rPr lang="da-DK" sz="1800" i="0" u="none" strike="noStrike" baseline="0">
                <a:solidFill>
                  <a:srgbClr val="000000"/>
                </a:solidFill>
                <a:latin typeface="Calibri" panose="020F0502020204030204" pitchFamily="34" charset="0"/>
              </a:rPr>
              <a:t>46946 Opbevaring og forsendelse af farlig gods 	</a:t>
            </a:r>
            <a:r>
              <a:rPr lang="da-DK" sz="1800" b="0" i="0" u="none" strike="noStrike" baseline="0">
                <a:solidFill>
                  <a:srgbClr val="000000"/>
                </a:solidFill>
                <a:latin typeface="Calibri" panose="020F0502020204030204" pitchFamily="34" charset="0"/>
              </a:rPr>
              <a:t>		04-12-2020 	</a:t>
            </a:r>
          </a:p>
          <a:p>
            <a:r>
              <a:rPr lang="da-DK" sz="1800" b="0" i="0" u="none" strike="noStrike" baseline="0">
                <a:solidFill>
                  <a:srgbClr val="000000"/>
                </a:solidFill>
                <a:latin typeface="Calibri" panose="020F0502020204030204" pitchFamily="34" charset="0"/>
              </a:rPr>
              <a:t>Lager 	44770 Stregkoder og håndterminaler 				02-12-2020 	</a:t>
            </a:r>
          </a:p>
          <a:p>
            <a:r>
              <a:rPr lang="da-DK" sz="1800" b="0" i="0" u="none" strike="noStrike" baseline="0">
                <a:solidFill>
                  <a:srgbClr val="000000"/>
                </a:solidFill>
                <a:latin typeface="Calibri" panose="020F0502020204030204" pitchFamily="34" charset="0"/>
              </a:rPr>
              <a:t>	40967 Lagerøkonomi 					09-11-2020 	</a:t>
            </a:r>
          </a:p>
        </p:txBody>
      </p:sp>
    </p:spTree>
    <p:extLst>
      <p:ext uri="{BB962C8B-B14F-4D97-AF65-F5344CB8AC3E}">
        <p14:creationId xmlns:p14="http://schemas.microsoft.com/office/powerpoint/2010/main" val="59199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4A21865-8A5E-4017-A34F-831EC4722EB9}"/>
              </a:ext>
            </a:extLst>
          </p:cNvPr>
          <p:cNvPicPr>
            <a:picLocks noChangeAspect="1"/>
          </p:cNvPicPr>
          <p:nvPr/>
        </p:nvPicPr>
        <p:blipFill>
          <a:blip r:embed="rId2"/>
          <a:stretch>
            <a:fillRect/>
          </a:stretch>
        </p:blipFill>
        <p:spPr>
          <a:xfrm>
            <a:off x="320984" y="173178"/>
            <a:ext cx="4905375" cy="1247775"/>
          </a:xfrm>
          <a:prstGeom prst="rect">
            <a:avLst/>
          </a:prstGeom>
        </p:spPr>
      </p:pic>
      <p:sp>
        <p:nvSpPr>
          <p:cNvPr id="5" name="Content Placeholder 7">
            <a:extLst>
              <a:ext uri="{FF2B5EF4-FFF2-40B4-BE49-F238E27FC236}">
                <a16:creationId xmlns:a16="http://schemas.microsoft.com/office/drawing/2014/main" id="{BEAB8F2D-77C0-4961-A8F7-2A40136C30EB}"/>
              </a:ext>
            </a:extLst>
          </p:cNvPr>
          <p:cNvSpPr>
            <a:spLocks noGrp="1"/>
          </p:cNvSpPr>
          <p:nvPr>
            <p:ph idx="1"/>
          </p:nvPr>
        </p:nvSpPr>
        <p:spPr>
          <a:xfrm>
            <a:off x="2353620" y="1644243"/>
            <a:ext cx="7484760" cy="1053144"/>
          </a:xfrm>
        </p:spPr>
        <p:txBody>
          <a:bodyPr>
            <a:normAutofit/>
          </a:bodyPr>
          <a:lstStyle/>
          <a:p>
            <a:pPr marL="0" indent="0">
              <a:buNone/>
            </a:pPr>
            <a:r>
              <a:rPr lang="da-DK" sz="2400" b="1">
                <a:latin typeface="+mj-lt"/>
              </a:rPr>
              <a:t>Start holdprøven når det passer i din undervisning</a:t>
            </a:r>
          </a:p>
          <a:p>
            <a:pPr marL="0" indent="0">
              <a:buNone/>
            </a:pPr>
            <a:r>
              <a:rPr lang="da-DK" sz="2400" b="1">
                <a:latin typeface="+mj-lt"/>
              </a:rPr>
              <a:t>Ny funktion, klar fra 1 marts 2021 </a:t>
            </a:r>
          </a:p>
        </p:txBody>
      </p:sp>
      <p:pic>
        <p:nvPicPr>
          <p:cNvPr id="6" name="Billede 5">
            <a:extLst>
              <a:ext uri="{FF2B5EF4-FFF2-40B4-BE49-F238E27FC236}">
                <a16:creationId xmlns:a16="http://schemas.microsoft.com/office/drawing/2014/main" id="{603AA2E2-B073-4D6C-A112-B0594368C175}"/>
              </a:ext>
            </a:extLst>
          </p:cNvPr>
          <p:cNvPicPr>
            <a:picLocks noChangeAspect="1"/>
          </p:cNvPicPr>
          <p:nvPr/>
        </p:nvPicPr>
        <p:blipFill>
          <a:blip r:embed="rId3"/>
          <a:stretch>
            <a:fillRect/>
          </a:stretch>
        </p:blipFill>
        <p:spPr>
          <a:xfrm>
            <a:off x="6171463" y="2955073"/>
            <a:ext cx="661487" cy="1600198"/>
          </a:xfrm>
          <a:prstGeom prst="rect">
            <a:avLst/>
          </a:prstGeom>
        </p:spPr>
      </p:pic>
      <p:pic>
        <p:nvPicPr>
          <p:cNvPr id="7" name="Billede 6">
            <a:extLst>
              <a:ext uri="{FF2B5EF4-FFF2-40B4-BE49-F238E27FC236}">
                <a16:creationId xmlns:a16="http://schemas.microsoft.com/office/drawing/2014/main" id="{0754AE8F-C5F1-4869-BB6C-68ADF9E5A71A}"/>
              </a:ext>
            </a:extLst>
          </p:cNvPr>
          <p:cNvPicPr>
            <a:picLocks noChangeAspect="1"/>
          </p:cNvPicPr>
          <p:nvPr/>
        </p:nvPicPr>
        <p:blipFill>
          <a:blip r:embed="rId4"/>
          <a:stretch>
            <a:fillRect/>
          </a:stretch>
        </p:blipFill>
        <p:spPr>
          <a:xfrm>
            <a:off x="1889425" y="3429000"/>
            <a:ext cx="4497077" cy="3106731"/>
          </a:xfrm>
          <a:prstGeom prst="rect">
            <a:avLst/>
          </a:prstGeom>
        </p:spPr>
      </p:pic>
    </p:spTree>
    <p:extLst>
      <p:ext uri="{BB962C8B-B14F-4D97-AF65-F5344CB8AC3E}">
        <p14:creationId xmlns:p14="http://schemas.microsoft.com/office/powerpoint/2010/main" val="1438608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BBB2D52-9D81-4292-A36B-B596056EF87D}"/>
              </a:ext>
            </a:extLst>
          </p:cNvPr>
          <p:cNvSpPr>
            <a:spLocks noGrp="1"/>
          </p:cNvSpPr>
          <p:nvPr>
            <p:ph idx="1"/>
          </p:nvPr>
        </p:nvSpPr>
        <p:spPr>
          <a:xfrm>
            <a:off x="567564" y="2510430"/>
            <a:ext cx="11550032" cy="1342380"/>
          </a:xfrm>
        </p:spPr>
        <p:txBody>
          <a:bodyPr/>
          <a:lstStyle/>
          <a:p>
            <a:r>
              <a:rPr lang="da-DK" sz="2800">
                <a:latin typeface="+mj-lt"/>
              </a:rPr>
              <a:t>Gælder prøver som ikke er omfattet af myndighedsbestemt karenstid</a:t>
            </a:r>
          </a:p>
          <a:p>
            <a:r>
              <a:rPr lang="da-DK" sz="2800">
                <a:latin typeface="+mj-lt"/>
              </a:rPr>
              <a:t>Aktuelt for næsten alle prøver i AMU som ikke er belagt med certifikat!</a:t>
            </a:r>
          </a:p>
          <a:p>
            <a:pPr marL="0" indent="0">
              <a:buNone/>
            </a:pPr>
            <a:endParaRPr lang="da-DK"/>
          </a:p>
        </p:txBody>
      </p:sp>
      <p:pic>
        <p:nvPicPr>
          <p:cNvPr id="4" name="Billede 3">
            <a:extLst>
              <a:ext uri="{FF2B5EF4-FFF2-40B4-BE49-F238E27FC236}">
                <a16:creationId xmlns:a16="http://schemas.microsoft.com/office/drawing/2014/main" id="{B62BC947-BC33-4398-B316-62C58D646B15}"/>
              </a:ext>
            </a:extLst>
          </p:cNvPr>
          <p:cNvPicPr>
            <a:picLocks noChangeAspect="1"/>
          </p:cNvPicPr>
          <p:nvPr/>
        </p:nvPicPr>
        <p:blipFill>
          <a:blip r:embed="rId2"/>
          <a:stretch>
            <a:fillRect/>
          </a:stretch>
        </p:blipFill>
        <p:spPr>
          <a:xfrm>
            <a:off x="320984" y="79159"/>
            <a:ext cx="4905375" cy="1247775"/>
          </a:xfrm>
          <a:prstGeom prst="rect">
            <a:avLst/>
          </a:prstGeom>
        </p:spPr>
      </p:pic>
    </p:spTree>
    <p:extLst>
      <p:ext uri="{BB962C8B-B14F-4D97-AF65-F5344CB8AC3E}">
        <p14:creationId xmlns:p14="http://schemas.microsoft.com/office/powerpoint/2010/main" val="2391683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38E6D42B-E03A-4008-9CF6-392D3F4AA5AA}"/>
              </a:ext>
            </a:extLst>
          </p:cNvPr>
          <p:cNvPicPr>
            <a:picLocks noChangeAspect="1"/>
          </p:cNvPicPr>
          <p:nvPr/>
        </p:nvPicPr>
        <p:blipFill>
          <a:blip r:embed="rId2"/>
          <a:stretch>
            <a:fillRect/>
          </a:stretch>
        </p:blipFill>
        <p:spPr>
          <a:xfrm>
            <a:off x="320984" y="214690"/>
            <a:ext cx="4905375" cy="1247775"/>
          </a:xfrm>
          <a:prstGeom prst="rect">
            <a:avLst/>
          </a:prstGeom>
        </p:spPr>
      </p:pic>
      <p:pic>
        <p:nvPicPr>
          <p:cNvPr id="5" name="Billede 4">
            <a:extLst>
              <a:ext uri="{FF2B5EF4-FFF2-40B4-BE49-F238E27FC236}">
                <a16:creationId xmlns:a16="http://schemas.microsoft.com/office/drawing/2014/main" id="{4FE716BA-EA38-4C1A-BA5C-CA26B3A49CE2}"/>
              </a:ext>
            </a:extLst>
          </p:cNvPr>
          <p:cNvPicPr>
            <a:picLocks noChangeAspect="1"/>
          </p:cNvPicPr>
          <p:nvPr/>
        </p:nvPicPr>
        <p:blipFill>
          <a:blip r:embed="rId3"/>
          <a:stretch>
            <a:fillRect/>
          </a:stretch>
        </p:blipFill>
        <p:spPr>
          <a:xfrm>
            <a:off x="956384" y="1836701"/>
            <a:ext cx="8024070" cy="3168910"/>
          </a:xfrm>
          <a:prstGeom prst="rect">
            <a:avLst/>
          </a:prstGeom>
        </p:spPr>
      </p:pic>
      <p:sp>
        <p:nvSpPr>
          <p:cNvPr id="6" name="Tekstfelt 5">
            <a:extLst>
              <a:ext uri="{FF2B5EF4-FFF2-40B4-BE49-F238E27FC236}">
                <a16:creationId xmlns:a16="http://schemas.microsoft.com/office/drawing/2014/main" id="{7A218D20-D268-4263-A036-9E950E6AA225}"/>
              </a:ext>
            </a:extLst>
          </p:cNvPr>
          <p:cNvSpPr txBox="1"/>
          <p:nvPr/>
        </p:nvSpPr>
        <p:spPr>
          <a:xfrm>
            <a:off x="2353112" y="5031269"/>
            <a:ext cx="5347982" cy="646331"/>
          </a:xfrm>
          <a:prstGeom prst="rect">
            <a:avLst/>
          </a:prstGeom>
          <a:noFill/>
        </p:spPr>
        <p:txBody>
          <a:bodyPr wrap="square" rtlCol="0">
            <a:spAutoFit/>
          </a:bodyPr>
          <a:lstStyle/>
          <a:p>
            <a:r>
              <a:rPr lang="da-DK"/>
              <a:t>Når det er tid til prøve, logges på Multitest og der klikkes på ”Prøveafviklinger”</a:t>
            </a:r>
          </a:p>
        </p:txBody>
      </p:sp>
      <p:pic>
        <p:nvPicPr>
          <p:cNvPr id="7" name="Billede 6">
            <a:extLst>
              <a:ext uri="{FF2B5EF4-FFF2-40B4-BE49-F238E27FC236}">
                <a16:creationId xmlns:a16="http://schemas.microsoft.com/office/drawing/2014/main" id="{8D22A8E1-638B-4CAF-8BD1-65A8C4240858}"/>
              </a:ext>
            </a:extLst>
          </p:cNvPr>
          <p:cNvPicPr>
            <a:picLocks noChangeAspect="1"/>
          </p:cNvPicPr>
          <p:nvPr/>
        </p:nvPicPr>
        <p:blipFill>
          <a:blip r:embed="rId4"/>
          <a:stretch>
            <a:fillRect/>
          </a:stretch>
        </p:blipFill>
        <p:spPr>
          <a:xfrm>
            <a:off x="7638807" y="4510549"/>
            <a:ext cx="697687" cy="1687770"/>
          </a:xfrm>
          <a:prstGeom prst="rect">
            <a:avLst/>
          </a:prstGeom>
        </p:spPr>
      </p:pic>
    </p:spTree>
    <p:extLst>
      <p:ext uri="{BB962C8B-B14F-4D97-AF65-F5344CB8AC3E}">
        <p14:creationId xmlns:p14="http://schemas.microsoft.com/office/powerpoint/2010/main" val="88578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DB134AC-803F-4E69-928B-6D188334B740}"/>
              </a:ext>
            </a:extLst>
          </p:cNvPr>
          <p:cNvSpPr txBox="1"/>
          <p:nvPr/>
        </p:nvSpPr>
        <p:spPr>
          <a:xfrm>
            <a:off x="1852473" y="1348231"/>
            <a:ext cx="8487054" cy="5324535"/>
          </a:xfrm>
          <a:prstGeom prst="rect">
            <a:avLst/>
          </a:prstGeom>
          <a:noFill/>
        </p:spPr>
        <p:txBody>
          <a:bodyPr wrap="square" rtlCol="0">
            <a:spAutoFit/>
          </a:bodyPr>
          <a:lstStyle/>
          <a:p>
            <a:pPr marL="457200" indent="-457200">
              <a:lnSpc>
                <a:spcPts val="2400"/>
              </a:lnSpc>
              <a:buFont typeface="+mj-lt"/>
              <a:buAutoNum type="arabicPeriod"/>
            </a:pPr>
            <a:r>
              <a:rPr lang="da-DK" sz="2000" dirty="0"/>
              <a:t>Nyt fra TUR </a:t>
            </a:r>
          </a:p>
          <a:p>
            <a:pPr marL="457200" indent="-457200">
              <a:lnSpc>
                <a:spcPts val="2400"/>
              </a:lnSpc>
              <a:buFont typeface="+mj-lt"/>
              <a:buAutoNum type="arabicPeriod"/>
            </a:pPr>
            <a:r>
              <a:rPr lang="da-DK" sz="2000" dirty="0"/>
              <a:t>Prøver i AMU</a:t>
            </a:r>
          </a:p>
          <a:p>
            <a:pPr marL="457200" indent="-457200">
              <a:lnSpc>
                <a:spcPts val="2400"/>
              </a:lnSpc>
              <a:buFont typeface="+mj-lt"/>
              <a:buAutoNum type="arabicPeriod"/>
            </a:pPr>
            <a:r>
              <a:rPr lang="da-DK" sz="2000" dirty="0"/>
              <a:t>Corona up-date</a:t>
            </a:r>
          </a:p>
          <a:p>
            <a:pPr marL="457200" indent="-457200">
              <a:lnSpc>
                <a:spcPts val="2400"/>
              </a:lnSpc>
              <a:buFont typeface="+mj-lt"/>
              <a:buAutoNum type="arabicPeriod"/>
            </a:pPr>
            <a:r>
              <a:rPr lang="da-DK" sz="2000" dirty="0"/>
              <a:t>EUD/AMU Kran og GT konferencer opsamling</a:t>
            </a:r>
          </a:p>
          <a:p>
            <a:pPr marL="457200" indent="-457200">
              <a:lnSpc>
                <a:spcPts val="2400"/>
              </a:lnSpc>
              <a:buFont typeface="+mj-lt"/>
              <a:buAutoNum type="arabicPeriod"/>
            </a:pPr>
            <a:r>
              <a:rPr lang="da-DK" sz="2000" dirty="0"/>
              <a:t>Nyt fra brancheområderne</a:t>
            </a:r>
          </a:p>
          <a:p>
            <a:pPr>
              <a:lnSpc>
                <a:spcPts val="2400"/>
              </a:lnSpc>
            </a:pPr>
            <a:r>
              <a:rPr lang="da-DK" sz="2000" dirty="0"/>
              <a:t>	Personbefordring</a:t>
            </a:r>
            <a:br>
              <a:rPr lang="da-DK" sz="2000" dirty="0"/>
            </a:br>
            <a:r>
              <a:rPr lang="da-DK" sz="2000" dirty="0"/>
              <a:t>	Lager og terminal </a:t>
            </a:r>
          </a:p>
          <a:p>
            <a:pPr>
              <a:lnSpc>
                <a:spcPts val="2400"/>
              </a:lnSpc>
            </a:pPr>
            <a:r>
              <a:rPr lang="da-DK" sz="2000" dirty="0"/>
              <a:t>	Vejgods</a:t>
            </a:r>
          </a:p>
          <a:p>
            <a:pPr marL="457200" indent="-457200">
              <a:lnSpc>
                <a:spcPts val="2400"/>
              </a:lnSpc>
              <a:buFont typeface="+mj-lt"/>
              <a:buAutoNum type="arabicPeriod" startAt="6"/>
            </a:pPr>
            <a:r>
              <a:rPr lang="da-DK" sz="2000" dirty="0"/>
              <a:t>Nyt fra projektet HTSK Fonden</a:t>
            </a:r>
          </a:p>
          <a:p>
            <a:pPr marL="457200" indent="-457200">
              <a:lnSpc>
                <a:spcPts val="2400"/>
              </a:lnSpc>
              <a:buFont typeface="+mj-lt"/>
              <a:buAutoNum type="arabicPeriod" startAt="6"/>
            </a:pPr>
            <a:r>
              <a:rPr lang="da-DK" sz="2000" dirty="0"/>
              <a:t>Nyt fra Færdselsstyrelsen </a:t>
            </a:r>
          </a:p>
          <a:p>
            <a:pPr marL="457200" indent="-457200">
              <a:lnSpc>
                <a:spcPts val="2400"/>
              </a:lnSpc>
              <a:buAutoNum type="arabicPeriod" startAt="6"/>
            </a:pPr>
            <a:r>
              <a:rPr lang="da-DK" sz="2000" dirty="0"/>
              <a:t>Nyt fra BUVM, </a:t>
            </a:r>
            <a:r>
              <a:rPr lang="da-DK" sz="2000" dirty="0">
                <a:solidFill>
                  <a:srgbClr val="000000"/>
                </a:solidFill>
                <a:effectLst/>
                <a:latin typeface="Calibri" panose="020F0502020204030204" pitchFamily="34" charset="0"/>
                <a:ea typeface="Calibri" panose="020F0502020204030204" pitchFamily="34" charset="0"/>
              </a:rPr>
              <a:t>Maja Schiøth Dyrby </a:t>
            </a:r>
          </a:p>
          <a:p>
            <a:pPr marL="457200" indent="-457200">
              <a:lnSpc>
                <a:spcPts val="2400"/>
              </a:lnSpc>
              <a:buAutoNum type="arabicPeriod" startAt="6"/>
            </a:pPr>
            <a:r>
              <a:rPr lang="da-DK" sz="2000" dirty="0"/>
              <a:t>Nyt fra TUR Forlag</a:t>
            </a:r>
          </a:p>
          <a:p>
            <a:pPr marL="457200" indent="-457200">
              <a:lnSpc>
                <a:spcPts val="2400"/>
              </a:lnSpc>
              <a:buAutoNum type="arabicPeriod" startAt="6"/>
            </a:pPr>
            <a:r>
              <a:rPr lang="da-DK" sz="2000" dirty="0"/>
              <a:t>Nyt fra TUR faglæreruddannelse</a:t>
            </a:r>
          </a:p>
          <a:p>
            <a:pPr marL="457200" indent="-457200">
              <a:lnSpc>
                <a:spcPts val="2400"/>
              </a:lnSpc>
              <a:buAutoNum type="arabicPeriod" startAt="6"/>
            </a:pPr>
            <a:r>
              <a:rPr lang="da-DK" sz="2000" dirty="0"/>
              <a:t>Nyt fra skolerne</a:t>
            </a:r>
          </a:p>
          <a:p>
            <a:pPr marL="457200" indent="-457200">
              <a:lnSpc>
                <a:spcPts val="2400"/>
              </a:lnSpc>
              <a:buAutoNum type="arabicPeriod" startAt="6"/>
            </a:pPr>
            <a:r>
              <a:rPr lang="da-DK" sz="2000" dirty="0"/>
              <a:t>Andet af fælles interesse?</a:t>
            </a:r>
          </a:p>
          <a:p>
            <a:pPr marL="457200" indent="-457200">
              <a:lnSpc>
                <a:spcPts val="2400"/>
              </a:lnSpc>
              <a:buAutoNum type="arabicPeriod" startAt="6"/>
            </a:pPr>
            <a:r>
              <a:rPr lang="da-DK" sz="2000" dirty="0"/>
              <a:t>Forslag til emner til næste dialogmøde: 17. august hos Aarhus TECH</a:t>
            </a:r>
          </a:p>
          <a:p>
            <a:pPr>
              <a:lnSpc>
                <a:spcPts val="2400"/>
              </a:lnSpc>
            </a:pPr>
            <a:endParaRPr lang="da-DK" sz="2000" dirty="0"/>
          </a:p>
        </p:txBody>
      </p:sp>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E476CCB-A0C0-438D-BC3A-9A2DF358BC92}"/>
              </a:ext>
            </a:extLst>
          </p:cNvPr>
          <p:cNvPicPr>
            <a:picLocks noChangeAspect="1"/>
          </p:cNvPicPr>
          <p:nvPr/>
        </p:nvPicPr>
        <p:blipFill>
          <a:blip r:embed="rId2"/>
          <a:stretch>
            <a:fillRect/>
          </a:stretch>
        </p:blipFill>
        <p:spPr>
          <a:xfrm>
            <a:off x="320984" y="0"/>
            <a:ext cx="4905375" cy="1247775"/>
          </a:xfrm>
          <a:prstGeom prst="rect">
            <a:avLst/>
          </a:prstGeom>
        </p:spPr>
      </p:pic>
      <p:pic>
        <p:nvPicPr>
          <p:cNvPr id="5" name="Billede 4">
            <a:extLst>
              <a:ext uri="{FF2B5EF4-FFF2-40B4-BE49-F238E27FC236}">
                <a16:creationId xmlns:a16="http://schemas.microsoft.com/office/drawing/2014/main" id="{E4AAA4B4-CF83-4DEA-9B1D-591C3FC70963}"/>
              </a:ext>
            </a:extLst>
          </p:cNvPr>
          <p:cNvPicPr>
            <a:picLocks noChangeAspect="1"/>
          </p:cNvPicPr>
          <p:nvPr/>
        </p:nvPicPr>
        <p:blipFill>
          <a:blip r:embed="rId3"/>
          <a:stretch>
            <a:fillRect/>
          </a:stretch>
        </p:blipFill>
        <p:spPr>
          <a:xfrm>
            <a:off x="409614" y="1796674"/>
            <a:ext cx="10904290" cy="3264652"/>
          </a:xfrm>
          <a:prstGeom prst="rect">
            <a:avLst/>
          </a:prstGeom>
        </p:spPr>
      </p:pic>
      <p:sp>
        <p:nvSpPr>
          <p:cNvPr id="6" name="Tekstfelt 5">
            <a:extLst>
              <a:ext uri="{FF2B5EF4-FFF2-40B4-BE49-F238E27FC236}">
                <a16:creationId xmlns:a16="http://schemas.microsoft.com/office/drawing/2014/main" id="{D8A23647-7B18-4E6B-BD71-E6E53689514D}"/>
              </a:ext>
            </a:extLst>
          </p:cNvPr>
          <p:cNvSpPr txBox="1"/>
          <p:nvPr/>
        </p:nvSpPr>
        <p:spPr>
          <a:xfrm>
            <a:off x="4366470" y="5386167"/>
            <a:ext cx="5347982" cy="369332"/>
          </a:xfrm>
          <a:prstGeom prst="rect">
            <a:avLst/>
          </a:prstGeom>
          <a:noFill/>
        </p:spPr>
        <p:txBody>
          <a:bodyPr wrap="square" rtlCol="0">
            <a:spAutoFit/>
          </a:bodyPr>
          <a:lstStyle/>
          <a:p>
            <a:r>
              <a:rPr lang="da-DK"/>
              <a:t>Klik på den ønskede prøve</a:t>
            </a:r>
          </a:p>
        </p:txBody>
      </p:sp>
      <p:pic>
        <p:nvPicPr>
          <p:cNvPr id="7" name="Billede 6">
            <a:extLst>
              <a:ext uri="{FF2B5EF4-FFF2-40B4-BE49-F238E27FC236}">
                <a16:creationId xmlns:a16="http://schemas.microsoft.com/office/drawing/2014/main" id="{B44A11F8-2BBA-4BB8-91E5-94B130A6511A}"/>
              </a:ext>
            </a:extLst>
          </p:cNvPr>
          <p:cNvPicPr>
            <a:picLocks noChangeAspect="1"/>
          </p:cNvPicPr>
          <p:nvPr/>
        </p:nvPicPr>
        <p:blipFill>
          <a:blip r:embed="rId4"/>
          <a:stretch>
            <a:fillRect/>
          </a:stretch>
        </p:blipFill>
        <p:spPr>
          <a:xfrm>
            <a:off x="7187183" y="4803395"/>
            <a:ext cx="697687" cy="1687770"/>
          </a:xfrm>
          <a:prstGeom prst="rect">
            <a:avLst/>
          </a:prstGeom>
        </p:spPr>
      </p:pic>
    </p:spTree>
    <p:extLst>
      <p:ext uri="{BB962C8B-B14F-4D97-AF65-F5344CB8AC3E}">
        <p14:creationId xmlns:p14="http://schemas.microsoft.com/office/powerpoint/2010/main" val="85486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65F7764-D730-4D69-BE17-060C939295DE}"/>
              </a:ext>
            </a:extLst>
          </p:cNvPr>
          <p:cNvPicPr>
            <a:picLocks noChangeAspect="1"/>
          </p:cNvPicPr>
          <p:nvPr/>
        </p:nvPicPr>
        <p:blipFill>
          <a:blip r:embed="rId2"/>
          <a:stretch>
            <a:fillRect/>
          </a:stretch>
        </p:blipFill>
        <p:spPr>
          <a:xfrm>
            <a:off x="247467" y="0"/>
            <a:ext cx="4905375" cy="1247775"/>
          </a:xfrm>
          <a:prstGeom prst="rect">
            <a:avLst/>
          </a:prstGeom>
        </p:spPr>
      </p:pic>
      <p:pic>
        <p:nvPicPr>
          <p:cNvPr id="5" name="Billede 4">
            <a:extLst>
              <a:ext uri="{FF2B5EF4-FFF2-40B4-BE49-F238E27FC236}">
                <a16:creationId xmlns:a16="http://schemas.microsoft.com/office/drawing/2014/main" id="{F21BFF1D-E3C0-4477-81D3-848C6180E170}"/>
              </a:ext>
            </a:extLst>
          </p:cNvPr>
          <p:cNvPicPr>
            <a:picLocks noChangeAspect="1"/>
          </p:cNvPicPr>
          <p:nvPr/>
        </p:nvPicPr>
        <p:blipFill>
          <a:blip r:embed="rId3"/>
          <a:stretch>
            <a:fillRect/>
          </a:stretch>
        </p:blipFill>
        <p:spPr>
          <a:xfrm>
            <a:off x="620785" y="1723751"/>
            <a:ext cx="7188125" cy="4161126"/>
          </a:xfrm>
          <a:prstGeom prst="rect">
            <a:avLst/>
          </a:prstGeom>
        </p:spPr>
      </p:pic>
      <p:sp>
        <p:nvSpPr>
          <p:cNvPr id="6" name="Ellipse 5">
            <a:extLst>
              <a:ext uri="{FF2B5EF4-FFF2-40B4-BE49-F238E27FC236}">
                <a16:creationId xmlns:a16="http://schemas.microsoft.com/office/drawing/2014/main" id="{178D9B51-BBFB-45EF-97A2-8296EDF2A042}"/>
              </a:ext>
            </a:extLst>
          </p:cNvPr>
          <p:cNvSpPr/>
          <p:nvPr/>
        </p:nvSpPr>
        <p:spPr>
          <a:xfrm>
            <a:off x="5419287" y="3330007"/>
            <a:ext cx="2478947" cy="566679"/>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E1EA300E-007D-4C87-9961-F6FDA8641B4F}"/>
              </a:ext>
            </a:extLst>
          </p:cNvPr>
          <p:cNvSpPr txBox="1"/>
          <p:nvPr/>
        </p:nvSpPr>
        <p:spPr>
          <a:xfrm>
            <a:off x="8236614" y="2798405"/>
            <a:ext cx="3117374" cy="923330"/>
          </a:xfrm>
          <a:prstGeom prst="rect">
            <a:avLst/>
          </a:prstGeom>
          <a:noFill/>
        </p:spPr>
        <p:txBody>
          <a:bodyPr wrap="square" rtlCol="0">
            <a:spAutoFit/>
          </a:bodyPr>
          <a:lstStyle/>
          <a:p>
            <a:r>
              <a:rPr lang="da-DK"/>
              <a:t>Fjern eventuelle udeblevne deltagere.</a:t>
            </a:r>
            <a:br>
              <a:rPr lang="da-DK"/>
            </a:br>
            <a:r>
              <a:rPr lang="da-DK"/>
              <a:t>Vi starter om 5 minutter!</a:t>
            </a:r>
          </a:p>
        </p:txBody>
      </p:sp>
      <p:cxnSp>
        <p:nvCxnSpPr>
          <p:cNvPr id="8" name="Lige pilforbindelse 7">
            <a:extLst>
              <a:ext uri="{FF2B5EF4-FFF2-40B4-BE49-F238E27FC236}">
                <a16:creationId xmlns:a16="http://schemas.microsoft.com/office/drawing/2014/main" id="{A7289BE2-75EC-4A16-AB3A-D75FAA289B8F}"/>
              </a:ext>
            </a:extLst>
          </p:cNvPr>
          <p:cNvCxnSpPr>
            <a:cxnSpLocks/>
          </p:cNvCxnSpPr>
          <p:nvPr/>
        </p:nvCxnSpPr>
        <p:spPr>
          <a:xfrm flipH="1">
            <a:off x="7808910" y="3330007"/>
            <a:ext cx="338380" cy="98993"/>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9" name="Billede 8">
            <a:extLst>
              <a:ext uri="{FF2B5EF4-FFF2-40B4-BE49-F238E27FC236}">
                <a16:creationId xmlns:a16="http://schemas.microsoft.com/office/drawing/2014/main" id="{BF45F37C-7BBC-41C9-8664-6E09CB1164B5}"/>
              </a:ext>
            </a:extLst>
          </p:cNvPr>
          <p:cNvPicPr>
            <a:picLocks noChangeAspect="1"/>
          </p:cNvPicPr>
          <p:nvPr/>
        </p:nvPicPr>
        <p:blipFill>
          <a:blip r:embed="rId4"/>
          <a:stretch>
            <a:fillRect/>
          </a:stretch>
        </p:blipFill>
        <p:spPr>
          <a:xfrm>
            <a:off x="9142275" y="4267872"/>
            <a:ext cx="697687" cy="1687770"/>
          </a:xfrm>
          <a:prstGeom prst="rect">
            <a:avLst/>
          </a:prstGeom>
        </p:spPr>
      </p:pic>
    </p:spTree>
    <p:extLst>
      <p:ext uri="{BB962C8B-B14F-4D97-AF65-F5344CB8AC3E}">
        <p14:creationId xmlns:p14="http://schemas.microsoft.com/office/powerpoint/2010/main" val="1821586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1C3443CE-0ED4-469B-8325-3E4210793A60}"/>
              </a:ext>
            </a:extLst>
          </p:cNvPr>
          <p:cNvPicPr>
            <a:picLocks noChangeAspect="1"/>
          </p:cNvPicPr>
          <p:nvPr/>
        </p:nvPicPr>
        <p:blipFill>
          <a:blip r:embed="rId2"/>
          <a:stretch>
            <a:fillRect/>
          </a:stretch>
        </p:blipFill>
        <p:spPr>
          <a:xfrm>
            <a:off x="320984" y="79158"/>
            <a:ext cx="4905375" cy="1247775"/>
          </a:xfrm>
          <a:prstGeom prst="rect">
            <a:avLst/>
          </a:prstGeom>
        </p:spPr>
      </p:pic>
      <p:sp>
        <p:nvSpPr>
          <p:cNvPr id="5" name="Tekstfelt 4">
            <a:extLst>
              <a:ext uri="{FF2B5EF4-FFF2-40B4-BE49-F238E27FC236}">
                <a16:creationId xmlns:a16="http://schemas.microsoft.com/office/drawing/2014/main" id="{7D889F85-4558-48BE-A239-41072EAE5CD0}"/>
              </a:ext>
            </a:extLst>
          </p:cNvPr>
          <p:cNvSpPr txBox="1"/>
          <p:nvPr/>
        </p:nvSpPr>
        <p:spPr>
          <a:xfrm>
            <a:off x="8108711" y="4408391"/>
            <a:ext cx="3117374" cy="369332"/>
          </a:xfrm>
          <a:prstGeom prst="rect">
            <a:avLst/>
          </a:prstGeom>
          <a:noFill/>
        </p:spPr>
        <p:txBody>
          <a:bodyPr wrap="square" rtlCol="0">
            <a:spAutoFit/>
          </a:bodyPr>
          <a:lstStyle/>
          <a:p>
            <a:r>
              <a:rPr lang="da-DK"/>
              <a:t>Prøven er i gang!</a:t>
            </a:r>
          </a:p>
        </p:txBody>
      </p:sp>
      <p:pic>
        <p:nvPicPr>
          <p:cNvPr id="6" name="Billede 5">
            <a:extLst>
              <a:ext uri="{FF2B5EF4-FFF2-40B4-BE49-F238E27FC236}">
                <a16:creationId xmlns:a16="http://schemas.microsoft.com/office/drawing/2014/main" id="{6CFA5D11-EBF4-4C9D-A00E-57D6D9235F4E}"/>
              </a:ext>
            </a:extLst>
          </p:cNvPr>
          <p:cNvPicPr>
            <a:picLocks noChangeAspect="1"/>
          </p:cNvPicPr>
          <p:nvPr/>
        </p:nvPicPr>
        <p:blipFill>
          <a:blip r:embed="rId3"/>
          <a:stretch>
            <a:fillRect/>
          </a:stretch>
        </p:blipFill>
        <p:spPr>
          <a:xfrm>
            <a:off x="5814538" y="1224898"/>
            <a:ext cx="3444573" cy="2331103"/>
          </a:xfrm>
          <a:prstGeom prst="rect">
            <a:avLst/>
          </a:prstGeom>
        </p:spPr>
      </p:pic>
      <p:pic>
        <p:nvPicPr>
          <p:cNvPr id="7" name="Billede 6">
            <a:extLst>
              <a:ext uri="{FF2B5EF4-FFF2-40B4-BE49-F238E27FC236}">
                <a16:creationId xmlns:a16="http://schemas.microsoft.com/office/drawing/2014/main" id="{00D013C5-39F0-43CD-9209-112AE511D762}"/>
              </a:ext>
            </a:extLst>
          </p:cNvPr>
          <p:cNvPicPr>
            <a:picLocks noChangeAspect="1"/>
          </p:cNvPicPr>
          <p:nvPr/>
        </p:nvPicPr>
        <p:blipFill>
          <a:blip r:embed="rId4"/>
          <a:stretch>
            <a:fillRect/>
          </a:stretch>
        </p:blipFill>
        <p:spPr>
          <a:xfrm>
            <a:off x="9761858" y="4148253"/>
            <a:ext cx="661487" cy="1600198"/>
          </a:xfrm>
          <a:prstGeom prst="rect">
            <a:avLst/>
          </a:prstGeom>
        </p:spPr>
      </p:pic>
      <p:pic>
        <p:nvPicPr>
          <p:cNvPr id="8" name="Billede 7">
            <a:extLst>
              <a:ext uri="{FF2B5EF4-FFF2-40B4-BE49-F238E27FC236}">
                <a16:creationId xmlns:a16="http://schemas.microsoft.com/office/drawing/2014/main" id="{93D33073-6BDB-4F72-A9DF-B424EFA6D541}"/>
              </a:ext>
            </a:extLst>
          </p:cNvPr>
          <p:cNvPicPr>
            <a:picLocks noChangeAspect="1"/>
          </p:cNvPicPr>
          <p:nvPr/>
        </p:nvPicPr>
        <p:blipFill>
          <a:blip r:embed="rId5"/>
          <a:stretch>
            <a:fillRect/>
          </a:stretch>
        </p:blipFill>
        <p:spPr>
          <a:xfrm>
            <a:off x="1141996" y="2854712"/>
            <a:ext cx="4497077" cy="3106731"/>
          </a:xfrm>
          <a:prstGeom prst="rect">
            <a:avLst/>
          </a:prstGeom>
        </p:spPr>
      </p:pic>
    </p:spTree>
    <p:extLst>
      <p:ext uri="{BB962C8B-B14F-4D97-AF65-F5344CB8AC3E}">
        <p14:creationId xmlns:p14="http://schemas.microsoft.com/office/powerpoint/2010/main" val="867082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D5F448E-B7B9-457D-BD82-5BD222EDC4F1}"/>
              </a:ext>
            </a:extLst>
          </p:cNvPr>
          <p:cNvSpPr>
            <a:spLocks noGrp="1"/>
          </p:cNvSpPr>
          <p:nvPr>
            <p:ph idx="1"/>
          </p:nvPr>
        </p:nvSpPr>
        <p:spPr>
          <a:xfrm>
            <a:off x="526467" y="2223554"/>
            <a:ext cx="11550032" cy="2410892"/>
          </a:xfrm>
        </p:spPr>
        <p:txBody>
          <a:bodyPr/>
          <a:lstStyle/>
          <a:p>
            <a:r>
              <a:rPr lang="da-DK" sz="2400">
                <a:latin typeface="+mj-lt"/>
              </a:rPr>
              <a:t>Det med småt:</a:t>
            </a:r>
          </a:p>
          <a:p>
            <a:pPr lvl="1"/>
            <a:r>
              <a:rPr lang="da-DK" sz="2000">
                <a:latin typeface="+mj-lt"/>
              </a:rPr>
              <a:t>Prøven skal være uden karenstid</a:t>
            </a:r>
          </a:p>
          <a:p>
            <a:pPr lvl="1"/>
            <a:r>
              <a:rPr lang="da-DK" sz="2000">
                <a:latin typeface="+mj-lt"/>
              </a:rPr>
              <a:t>Kursussekretær eller anden har i forvejen oprettet kursushold med relevant prøve og tilføjet holdets deltagere</a:t>
            </a:r>
          </a:p>
          <a:p>
            <a:pPr lvl="1"/>
            <a:r>
              <a:rPr lang="da-DK" sz="2000">
                <a:latin typeface="+mj-lt"/>
              </a:rPr>
              <a:t>Prøven skal ikke være ”bestilt”, kun oprettet i Multitest</a:t>
            </a:r>
          </a:p>
          <a:p>
            <a:pPr lvl="1"/>
            <a:r>
              <a:rPr lang="da-DK" sz="2000">
                <a:latin typeface="+mj-lt"/>
              </a:rPr>
              <a:t>Man skal have rettighed som tilsynsførende</a:t>
            </a:r>
          </a:p>
          <a:p>
            <a:endParaRPr lang="da-DK"/>
          </a:p>
        </p:txBody>
      </p:sp>
      <p:pic>
        <p:nvPicPr>
          <p:cNvPr id="4" name="Billede 3">
            <a:extLst>
              <a:ext uri="{FF2B5EF4-FFF2-40B4-BE49-F238E27FC236}">
                <a16:creationId xmlns:a16="http://schemas.microsoft.com/office/drawing/2014/main" id="{23CF7171-07BF-49ED-9B2A-45987A1A86E9}"/>
              </a:ext>
            </a:extLst>
          </p:cNvPr>
          <p:cNvPicPr>
            <a:picLocks noChangeAspect="1"/>
          </p:cNvPicPr>
          <p:nvPr/>
        </p:nvPicPr>
        <p:blipFill>
          <a:blip r:embed="rId2"/>
          <a:stretch>
            <a:fillRect/>
          </a:stretch>
        </p:blipFill>
        <p:spPr>
          <a:xfrm>
            <a:off x="320984" y="0"/>
            <a:ext cx="4905375" cy="1247775"/>
          </a:xfrm>
          <a:prstGeom prst="rect">
            <a:avLst/>
          </a:prstGeom>
        </p:spPr>
      </p:pic>
    </p:spTree>
    <p:extLst>
      <p:ext uri="{BB962C8B-B14F-4D97-AF65-F5344CB8AC3E}">
        <p14:creationId xmlns:p14="http://schemas.microsoft.com/office/powerpoint/2010/main" val="2740450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1698A-EAF0-49BD-975A-E264CA3B387D}"/>
              </a:ext>
            </a:extLst>
          </p:cNvPr>
          <p:cNvSpPr>
            <a:spLocks noGrp="1"/>
          </p:cNvSpPr>
          <p:nvPr>
            <p:ph type="title"/>
          </p:nvPr>
        </p:nvSpPr>
        <p:spPr/>
        <p:txBody>
          <a:bodyPr/>
          <a:lstStyle/>
          <a:p>
            <a:r>
              <a:rPr lang="da-DK"/>
              <a:t>Fremadrettet</a:t>
            </a:r>
          </a:p>
        </p:txBody>
      </p:sp>
      <p:sp>
        <p:nvSpPr>
          <p:cNvPr id="3" name="Pladsholder til indhold 2">
            <a:extLst>
              <a:ext uri="{FF2B5EF4-FFF2-40B4-BE49-F238E27FC236}">
                <a16:creationId xmlns:a16="http://schemas.microsoft.com/office/drawing/2014/main" id="{FE4BF869-CBD9-4CD9-A0CF-15F308D06EB1}"/>
              </a:ext>
            </a:extLst>
          </p:cNvPr>
          <p:cNvSpPr>
            <a:spLocks noGrp="1"/>
          </p:cNvSpPr>
          <p:nvPr>
            <p:ph idx="1"/>
          </p:nvPr>
        </p:nvSpPr>
        <p:spPr>
          <a:xfrm>
            <a:off x="2231977" y="2917396"/>
            <a:ext cx="8031906" cy="1023208"/>
          </a:xfrm>
        </p:spPr>
        <p:txBody>
          <a:bodyPr>
            <a:normAutofit/>
          </a:bodyPr>
          <a:lstStyle/>
          <a:p>
            <a:pPr marL="0" indent="0">
              <a:buNone/>
            </a:pPr>
            <a:r>
              <a:rPr lang="da-DK" sz="3600"/>
              <a:t>Stadig brug for tilbagemeldinger</a:t>
            </a:r>
          </a:p>
          <a:p>
            <a:pPr marL="0" indent="0">
              <a:buNone/>
            </a:pPr>
            <a:endParaRPr lang="da-DK" sz="3600"/>
          </a:p>
        </p:txBody>
      </p:sp>
    </p:spTree>
    <p:extLst>
      <p:ext uri="{BB962C8B-B14F-4D97-AF65-F5344CB8AC3E}">
        <p14:creationId xmlns:p14="http://schemas.microsoft.com/office/powerpoint/2010/main" val="127792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Corona </a:t>
            </a:r>
            <a:r>
              <a:rPr lang="da-DK" err="1">
                <a:latin typeface="Tahoma" panose="020B0604030504040204" pitchFamily="34" charset="0"/>
                <a:ea typeface="Tahoma" panose="020B0604030504040204" pitchFamily="34" charset="0"/>
                <a:cs typeface="Tahoma" panose="020B0604030504040204" pitchFamily="34" charset="0"/>
              </a:rPr>
              <a:t>update</a:t>
            </a:r>
            <a:endParaRPr lang="da-DK"/>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a:lstStyle/>
          <a:p>
            <a:r>
              <a:rPr lang="da-DK">
                <a:cs typeface="Calibri"/>
              </a:rPr>
              <a:t>V. Michael Ørum Henriksen</a:t>
            </a:r>
            <a:endParaRPr lang="da-DK"/>
          </a:p>
        </p:txBody>
      </p:sp>
    </p:spTree>
    <p:extLst>
      <p:ext uri="{BB962C8B-B14F-4D97-AF65-F5344CB8AC3E}">
        <p14:creationId xmlns:p14="http://schemas.microsoft.com/office/powerpoint/2010/main" val="3505499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Corona Update 3. februar 2021</a:t>
            </a:r>
          </a:p>
        </p:txBody>
      </p:sp>
      <p:sp>
        <p:nvSpPr>
          <p:cNvPr id="3" name="Pladsholder til indhold 2">
            <a:extLst>
              <a:ext uri="{FF2B5EF4-FFF2-40B4-BE49-F238E27FC236}">
                <a16:creationId xmlns:a16="http://schemas.microsoft.com/office/drawing/2014/main" id="{2D27DB7D-4207-4ACB-B10B-140BDB799A22}"/>
              </a:ext>
            </a:extLst>
          </p:cNvPr>
          <p:cNvSpPr>
            <a:spLocks noGrp="1"/>
          </p:cNvSpPr>
          <p:nvPr>
            <p:ph idx="1"/>
          </p:nvPr>
        </p:nvSpPr>
        <p:spPr>
          <a:xfrm>
            <a:off x="320984" y="1033670"/>
            <a:ext cx="11550032" cy="5152526"/>
          </a:xfrm>
        </p:spPr>
        <p:txBody>
          <a:bodyPr>
            <a:normAutofit/>
          </a:bodyPr>
          <a:lstStyle/>
          <a:p>
            <a:pPr marL="0" indent="0">
              <a:buNone/>
            </a:pPr>
            <a:r>
              <a:rPr lang="da-DK" b="1"/>
              <a:t>AMU</a:t>
            </a:r>
          </a:p>
          <a:p>
            <a:r>
              <a:rPr lang="da-DK"/>
              <a:t>Skolerne er ramt af de landsdækkende restriktioner, som pt. er forlænget frem til den 28. februar 2021.  </a:t>
            </a:r>
          </a:p>
          <a:p>
            <a:r>
              <a:rPr lang="da-DK"/>
              <a:t>Restriktionerne indebærer, at AMU-udbydere fortsat ikke må modtage kursister til undervisning med fysisk fremmøde. Der skal i stedet gennemføres nødundervisning i form af fjernundervisning medmindre der er tale om </a:t>
            </a:r>
            <a:r>
              <a:rPr lang="da-DK" b="1"/>
              <a:t>certifikatkurser</a:t>
            </a:r>
            <a:r>
              <a:rPr lang="da-DK"/>
              <a:t>. </a:t>
            </a:r>
          </a:p>
          <a:p>
            <a:r>
              <a:rPr lang="da-DK"/>
              <a:t>I forbindelse med forlængelse af de gældende restriktioner er det præciseret, at </a:t>
            </a:r>
            <a:r>
              <a:rPr lang="da-DK" b="1"/>
              <a:t>undtagelsen</a:t>
            </a:r>
            <a:r>
              <a:rPr lang="da-DK"/>
              <a:t> gælder følgende grupper:</a:t>
            </a:r>
          </a:p>
          <a:p>
            <a:pPr lvl="0"/>
            <a:r>
              <a:rPr lang="da-DK"/>
              <a:t>Certifikatuddannelser samt deltagere i arbejdsmarkedsuddannelser med myndighedskrav (branche- og myndighedscertifikat). </a:t>
            </a:r>
          </a:p>
          <a:p>
            <a:endParaRPr lang="da-DK"/>
          </a:p>
        </p:txBody>
      </p:sp>
    </p:spTree>
    <p:extLst>
      <p:ext uri="{BB962C8B-B14F-4D97-AF65-F5344CB8AC3E}">
        <p14:creationId xmlns:p14="http://schemas.microsoft.com/office/powerpoint/2010/main" val="51351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Corona Update 3. februar 2021</a:t>
            </a:r>
          </a:p>
        </p:txBody>
      </p:sp>
      <p:sp>
        <p:nvSpPr>
          <p:cNvPr id="3" name="Pladsholder til indhold 2">
            <a:extLst>
              <a:ext uri="{FF2B5EF4-FFF2-40B4-BE49-F238E27FC236}">
                <a16:creationId xmlns:a16="http://schemas.microsoft.com/office/drawing/2014/main" id="{2D27DB7D-4207-4ACB-B10B-140BDB799A22}"/>
              </a:ext>
            </a:extLst>
          </p:cNvPr>
          <p:cNvSpPr>
            <a:spLocks noGrp="1"/>
          </p:cNvSpPr>
          <p:nvPr>
            <p:ph idx="1"/>
          </p:nvPr>
        </p:nvSpPr>
        <p:spPr>
          <a:xfrm>
            <a:off x="320984" y="1033670"/>
            <a:ext cx="11550032" cy="5152526"/>
          </a:xfrm>
        </p:spPr>
        <p:txBody>
          <a:bodyPr>
            <a:normAutofit fontScale="92500" lnSpcReduction="10000"/>
          </a:bodyPr>
          <a:lstStyle/>
          <a:p>
            <a:pPr marL="0" indent="0">
              <a:buNone/>
            </a:pPr>
            <a:r>
              <a:rPr lang="da-DK" b="1"/>
              <a:t>AMU</a:t>
            </a:r>
          </a:p>
          <a:p>
            <a:r>
              <a:rPr lang="da-DK"/>
              <a:t>Undervisning på certifikatkurserne</a:t>
            </a:r>
          </a:p>
          <a:p>
            <a:pPr lvl="1" fontAlgn="base"/>
            <a:r>
              <a:rPr lang="da-DK"/>
              <a:t>Den generelle anbefaling om at holde mindst 2 meters afstand bør følges i videst muligt omfang.</a:t>
            </a:r>
          </a:p>
          <a:p>
            <a:pPr lvl="1" fontAlgn="base"/>
            <a:r>
              <a:rPr lang="da-DK"/>
              <a:t>Dog kan der være situationer, hvor det er umuligt, fx ved køretimer, og her kan anbefalingen fraviges. I disse situationer anbefales brug af mundbind, hvor det ikke allerede er et krav for læreren.</a:t>
            </a:r>
          </a:p>
          <a:p>
            <a:r>
              <a:rPr lang="da-DK"/>
              <a:t>For prøvebelagte AMU-kurser, som ikke må afholdes med fysisk fremmøde, kan kursisterne modtages på skolen, når de skal aflægge prøve, men det er herudover op til lokal vurdering for udbydere af AMU, </a:t>
            </a:r>
          </a:p>
          <a:p>
            <a:r>
              <a:rPr lang="da-DK"/>
              <a:t>AMU-prøve kan afholdes virtuelt, udskydes eller aflyses.</a:t>
            </a:r>
          </a:p>
          <a:p>
            <a:pPr lvl="1"/>
            <a:r>
              <a:rPr lang="da-DK"/>
              <a:t>Bevis kan udstedes efter afholdt prøve</a:t>
            </a:r>
          </a:p>
          <a:p>
            <a:pPr marL="0" indent="0">
              <a:buNone/>
            </a:pPr>
            <a:r>
              <a:rPr lang="da-DK"/>
              <a:t>	</a:t>
            </a:r>
            <a:br>
              <a:rPr lang="da-DK"/>
            </a:br>
            <a:endParaRPr lang="da-DK"/>
          </a:p>
        </p:txBody>
      </p:sp>
    </p:spTree>
    <p:extLst>
      <p:ext uri="{BB962C8B-B14F-4D97-AF65-F5344CB8AC3E}">
        <p14:creationId xmlns:p14="http://schemas.microsoft.com/office/powerpoint/2010/main" val="76138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Corona Update 3. februar 2021</a:t>
            </a:r>
          </a:p>
        </p:txBody>
      </p:sp>
      <p:sp>
        <p:nvSpPr>
          <p:cNvPr id="3" name="Pladsholder til indhold 2">
            <a:extLst>
              <a:ext uri="{FF2B5EF4-FFF2-40B4-BE49-F238E27FC236}">
                <a16:creationId xmlns:a16="http://schemas.microsoft.com/office/drawing/2014/main" id="{2D27DB7D-4207-4ACB-B10B-140BDB799A22}"/>
              </a:ext>
            </a:extLst>
          </p:cNvPr>
          <p:cNvSpPr>
            <a:spLocks noGrp="1"/>
          </p:cNvSpPr>
          <p:nvPr>
            <p:ph idx="1"/>
          </p:nvPr>
        </p:nvSpPr>
        <p:spPr>
          <a:xfrm>
            <a:off x="320984" y="954157"/>
            <a:ext cx="11550032" cy="5232039"/>
          </a:xfrm>
        </p:spPr>
        <p:txBody>
          <a:bodyPr>
            <a:normAutofit lnSpcReduction="10000"/>
          </a:bodyPr>
          <a:lstStyle/>
          <a:p>
            <a:pPr marL="0" indent="0">
              <a:buNone/>
            </a:pPr>
            <a:r>
              <a:rPr lang="da-DK" b="1"/>
              <a:t>EUD</a:t>
            </a:r>
          </a:p>
          <a:p>
            <a:r>
              <a:rPr lang="da-DK"/>
              <a:t>Elever på ungdoms- og voksenuddannelser er </a:t>
            </a:r>
            <a:r>
              <a:rPr lang="da-DK" b="1"/>
              <a:t>hjemsendte</a:t>
            </a:r>
            <a:r>
              <a:rPr lang="da-DK"/>
              <a:t>, og de skal derfor som udgangspunkt modtage </a:t>
            </a:r>
            <a:r>
              <a:rPr lang="da-DK" b="1"/>
              <a:t>nødundervisning</a:t>
            </a:r>
            <a:r>
              <a:rPr lang="da-DK"/>
              <a:t>. </a:t>
            </a:r>
          </a:p>
          <a:p>
            <a:pPr fontAlgn="base"/>
            <a:r>
              <a:rPr lang="da-DK"/>
              <a:t>Alle </a:t>
            </a:r>
            <a:r>
              <a:rPr lang="da-DK" b="1"/>
              <a:t>prøver</a:t>
            </a:r>
            <a:r>
              <a:rPr lang="da-DK"/>
              <a:t> i </a:t>
            </a:r>
            <a:r>
              <a:rPr lang="da-DK" b="1"/>
              <a:t>grundfag</a:t>
            </a:r>
            <a:r>
              <a:rPr lang="da-DK"/>
              <a:t> aflyses fra den 21. december 2020 til og med den 28. februar 2021. Den afsluttende standpunktskarakter ophøjes til prøvekarakter.</a:t>
            </a:r>
          </a:p>
          <a:p>
            <a:pPr fontAlgn="base"/>
            <a:r>
              <a:rPr lang="da-DK"/>
              <a:t>Skolerne skal i videst muligt omfang og under samtidig hensyntagen til sundhedsmyndighedernes gældende retningslinjer afholde følgende prøver:</a:t>
            </a:r>
          </a:p>
          <a:p>
            <a:pPr lvl="1" fontAlgn="base"/>
            <a:r>
              <a:rPr lang="da-DK"/>
              <a:t>Grundforløbsprøver</a:t>
            </a:r>
          </a:p>
          <a:p>
            <a:pPr lvl="1" fontAlgn="base"/>
            <a:r>
              <a:rPr lang="da-DK"/>
              <a:t>Prøver i certifikatfag</a:t>
            </a:r>
          </a:p>
          <a:p>
            <a:pPr lvl="1" fontAlgn="base"/>
            <a:r>
              <a:rPr lang="da-DK"/>
              <a:t>Prøver i uddannelsesspecifikke fag på hovedforløbet</a:t>
            </a:r>
          </a:p>
          <a:p>
            <a:pPr lvl="1" fontAlgn="base"/>
            <a:r>
              <a:rPr lang="da-DK"/>
              <a:t>Afsluttende prøver, herunder svendeprøver.</a:t>
            </a:r>
          </a:p>
          <a:p>
            <a:pPr marL="265113" lvl="1" indent="-265113" fontAlgn="base"/>
            <a:r>
              <a:rPr lang="da-DK" b="1"/>
              <a:t>Nyt</a:t>
            </a:r>
            <a:r>
              <a:rPr lang="da-DK"/>
              <a:t> 27. januar 2021. Undervisning i certifikatfag eller certifikatlignende fag, der indgår som led i en erhvervsuddannelse, er </a:t>
            </a:r>
            <a:r>
              <a:rPr lang="da-DK" b="1"/>
              <a:t>ikke</a:t>
            </a:r>
            <a:r>
              <a:rPr lang="da-DK"/>
              <a:t> undtaget fra nedlukningen. Det gælder også certifikatundervisning i AMU-fag, der indgår i en erhvervsuddannelse.</a:t>
            </a:r>
          </a:p>
          <a:p>
            <a:pPr lvl="1" fontAlgn="base"/>
            <a:endParaRPr lang="da-DK"/>
          </a:p>
          <a:p>
            <a:endParaRPr lang="da-DK"/>
          </a:p>
        </p:txBody>
      </p:sp>
    </p:spTree>
    <p:extLst>
      <p:ext uri="{BB962C8B-B14F-4D97-AF65-F5344CB8AC3E}">
        <p14:creationId xmlns:p14="http://schemas.microsoft.com/office/powerpoint/2010/main" val="117657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5505" y="2367558"/>
            <a:ext cx="7524962" cy="1180985"/>
          </a:xfrm>
        </p:spPr>
        <p:txBody>
          <a:bodyPr>
            <a:normAutofit fontScale="90000"/>
          </a:bodyPr>
          <a:lstStyle/>
          <a:p>
            <a:r>
              <a:rPr lang="da-DK" sz="3600"/>
              <a:t>EUD/AMU kran og GT konferencer opsamling</a:t>
            </a:r>
            <a:br>
              <a:rPr lang="da-DK" sz="3600"/>
            </a:br>
            <a:r>
              <a:rPr lang="da-DK" sz="3600"/>
              <a:t>Nye prøvevejledninger</a:t>
            </a:r>
          </a:p>
        </p:txBody>
      </p:sp>
      <p:sp>
        <p:nvSpPr>
          <p:cNvPr id="3" name="Undertitel 2"/>
          <p:cNvSpPr>
            <a:spLocks noGrp="1"/>
          </p:cNvSpPr>
          <p:nvPr>
            <p:ph type="subTitle" idx="1"/>
          </p:nvPr>
        </p:nvSpPr>
        <p:spPr/>
        <p:txBody>
          <a:bodyPr/>
          <a:lstStyle/>
          <a:p>
            <a:r>
              <a:rPr lang="da-DK"/>
              <a:t>V./Jørgen Jæger</a:t>
            </a:r>
          </a:p>
        </p:txBody>
      </p:sp>
    </p:spTree>
    <p:extLst>
      <p:ext uri="{BB962C8B-B14F-4D97-AF65-F5344CB8AC3E}">
        <p14:creationId xmlns:p14="http://schemas.microsoft.com/office/powerpoint/2010/main" val="134874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TUR</a:t>
            </a: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r>
              <a:rPr lang="da-DK">
                <a:cs typeface="Calibri"/>
              </a:rPr>
              <a:t>V./Mogens Ellgaard-Cramer</a:t>
            </a:r>
          </a:p>
          <a:p>
            <a:endParaRPr lang="da-DK"/>
          </a:p>
        </p:txBody>
      </p:sp>
    </p:spTree>
    <p:extLst>
      <p:ext uri="{BB962C8B-B14F-4D97-AF65-F5344CB8AC3E}">
        <p14:creationId xmlns:p14="http://schemas.microsoft.com/office/powerpoint/2010/main" val="741920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TUR på skolebesøg</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a:effectLst/>
                <a:latin typeface="Calibri" panose="020F0502020204030204" pitchFamily="34" charset="0"/>
                <a:ea typeface="Calibri" panose="020F0502020204030204" pitchFamily="34" charset="0"/>
                <a:cs typeface="Times New Roman" panose="02020603050405020304" pitchFamily="18" charset="0"/>
              </a:rPr>
              <a:t>TUR har været på besøg hos en række skoler, der gennemfører Kran- og GT-undervisning. Hensigten har været at se variationer omkring undervisning og prøve. Flere besøg har været planlagt, men er blevet bremset af de seneste Covid-19 tiltag. TUR forventer at gennemføre flere besøg, inden de kommende censorvejledninger bliver endelig fastlagt. </a:t>
            </a:r>
          </a:p>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Indledende drøftelse med AT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a:effectLst/>
                <a:latin typeface="Calibri" panose="020F0502020204030204" pitchFamily="34" charset="0"/>
                <a:ea typeface="Calibri" panose="020F0502020204030204" pitchFamily="34" charset="0"/>
                <a:cs typeface="Times New Roman" panose="02020603050405020304" pitchFamily="18" charset="0"/>
              </a:rPr>
              <a:t>TUR har haft en første drøftelse med AT omkring eksaminator- og censorgodkendelser. AT indstillet på at følge TURs anbefalinger omkring disse emner (gennemgået på tidligere møde og udsendt med mødemateriale). </a:t>
            </a:r>
          </a:p>
          <a:p>
            <a:pPr marL="0" indent="0">
              <a:lnSpc>
                <a:spcPct val="107000"/>
              </a:lnSpc>
              <a:spcAft>
                <a:spcPts val="800"/>
              </a:spcAft>
              <a:buNone/>
            </a:pPr>
            <a:r>
              <a:rPr lang="da-DK" sz="1800">
                <a:effectLst/>
                <a:latin typeface="Calibri" panose="020F0502020204030204" pitchFamily="34" charset="0"/>
                <a:ea typeface="Calibri" panose="020F0502020204030204" pitchFamily="34" charset="0"/>
                <a:cs typeface="Times New Roman" panose="02020603050405020304" pitchFamily="18" charset="0"/>
              </a:rPr>
              <a:t>Nedenstående er andre væsentlige emner fra det indledende møde.</a:t>
            </a:r>
          </a:p>
        </p:txBody>
      </p:sp>
    </p:spTree>
    <p:extLst>
      <p:ext uri="{BB962C8B-B14F-4D97-AF65-F5344CB8AC3E}">
        <p14:creationId xmlns:p14="http://schemas.microsoft.com/office/powerpoint/2010/main" val="2816325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AT fokuspunkter</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a:latin typeface="Calibri" panose="020F0502020204030204" pitchFamily="34" charset="0"/>
                <a:ea typeface="Calibri" panose="020F0502020204030204" pitchFamily="34" charset="0"/>
                <a:cs typeface="Times New Roman" panose="02020603050405020304" pitchFamily="18" charset="0"/>
              </a:rPr>
              <a:t>H</a:t>
            </a:r>
            <a:r>
              <a:rPr lang="da-DK" sz="1800">
                <a:effectLst/>
                <a:latin typeface="Calibri" panose="020F0502020204030204" pitchFamily="34" charset="0"/>
                <a:ea typeface="Calibri" panose="020F0502020204030204" pitchFamily="34" charset="0"/>
                <a:cs typeface="Times New Roman" panose="02020603050405020304" pitchFamily="18" charset="0"/>
              </a:rPr>
              <a:t>ensigten med undervisning på f.eks. Kran- og GT-området er at klæde deltagerne bedst muligt på i forhold til deres kommende arbejdsudførelse. AT lægger i denne sammenhæng vægt på:</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at undervisningen skal være med til at forebygge arbejdsulykker, </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at der undervises i de mest forekommende maskintyper på arbejdspladserne,</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at deltagerne lærer at bruge maskinfunktionerne korrekt f.eks. brug af kranarm, udskud m.m. ved løft </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at deltagerne erfarer/erkender, at de normalt bør/skal ”kræve” supplerende instruktion på arbejdspladsen. Kort eller lang afhængigt af, hvad medarbejderen oplever at have brug for,</a:t>
            </a:r>
          </a:p>
          <a:p>
            <a:pPr marL="342900" lvl="0" indent="-342900">
              <a:lnSpc>
                <a:spcPct val="107000"/>
              </a:lnSpc>
              <a:spcAft>
                <a:spcPts val="800"/>
              </a:spcAft>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at prøverne til hver enkelt deltager fastlægges ved tilfældighedsprincip (lodtrækning), da de enkelte prøveelementer har indgået i undervisningen</a:t>
            </a:r>
          </a:p>
          <a:p>
            <a:pPr marL="0" indent="0">
              <a:buNone/>
            </a:pPr>
            <a:endParaRPr lang="da-DK"/>
          </a:p>
        </p:txBody>
      </p:sp>
    </p:spTree>
    <p:extLst>
      <p:ext uri="{BB962C8B-B14F-4D97-AF65-F5344CB8AC3E}">
        <p14:creationId xmlns:p14="http://schemas.microsoft.com/office/powerpoint/2010/main" val="3347490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lnSpcReduction="10000"/>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TUR iagttagelser ved skolebesøg</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a:effectLst/>
                <a:latin typeface="Calibri" panose="020F0502020204030204" pitchFamily="34" charset="0"/>
                <a:ea typeface="Calibri" panose="020F0502020204030204" pitchFamily="34" charset="0"/>
                <a:cs typeface="Times New Roman" panose="02020603050405020304" pitchFamily="18" charset="0"/>
              </a:rPr>
              <a:t>Nogle af de iagttagelser TUR har gjort er f.eks.:</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Alle steder arbejdes deltagere 2 sammen på 1 bil med anhugningsopgave og løfteopgave i både undervisning og prøve.</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Kranbilerne bliver nogen steder kørt ind i garage hver dag og bliver derfor kørt ud og opstillet hver dag af deltagerne. Andre steder er kranbilerne tæt på at være stationære og bliver i den daglige undervisning kun flyttet lidt frem og tilbage (valgt af pladsmæssige hensyn).</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Nogen steder skal kranbilerne flyttes, når særligt tungt gods skal løftes, andre steder kan kranbilen fra sin position løfte alt det valgte gods.</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Nogen steder er det de samme kraner, der anvendes til 8-30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 og over 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 Forskellen er normalt at der på den ene kran påmonteres fly-</a:t>
            </a:r>
            <a:r>
              <a:rPr lang="da-DK" sz="1800" err="1">
                <a:effectLst/>
                <a:latin typeface="Calibri" panose="020F0502020204030204" pitchFamily="34" charset="0"/>
                <a:ea typeface="Calibri" panose="020F0502020204030204" pitchFamily="34" charset="0"/>
                <a:cs typeface="Times New Roman" panose="02020603050405020304" pitchFamily="18" charset="0"/>
              </a:rPr>
              <a:t>jip</a:t>
            </a:r>
            <a:r>
              <a:rPr lang="da-DK" sz="1800">
                <a:effectLst/>
                <a:latin typeface="Calibri" panose="020F0502020204030204" pitchFamily="34" charset="0"/>
                <a:ea typeface="Calibri" panose="020F0502020204030204" pitchFamily="34" charset="0"/>
                <a:cs typeface="Times New Roman" panose="02020603050405020304" pitchFamily="18" charset="0"/>
              </a:rPr>
              <a:t> og at på begge deaktiveres neddroslings ventil, </a:t>
            </a:r>
          </a:p>
          <a:p>
            <a:pPr marL="342900" lvl="0" indent="-342900">
              <a:lnSpc>
                <a:spcPct val="107000"/>
              </a:lnSpc>
              <a:spcAft>
                <a:spcPts val="800"/>
              </a:spcAft>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Nogen steder prioriteres løft af lygtepæl/slank mast i undervisningen, 1 sted indgår dette løft som obligatorisk i kranprøven 8-30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da-DK" sz="1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24368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lnSpcReduction="10000"/>
          </a:bodyPr>
          <a:lstStyle/>
          <a:p>
            <a:pPr marL="0" indent="0">
              <a:lnSpc>
                <a:spcPct val="107000"/>
              </a:lnSpc>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TUR iagttagelser ved skolebesøg, fortsat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Valg af opgave til den enkelte deltager til kranprøven foregår forskelligt. Nogen steder er det AT-censor, der fordeler opgaverne på dagen, andre steder er der lodtrækning og endelig kan deltageren selv vælge kran. I det sidste tilfælde kan der dermed være begrænset valgmulighed for prøveopgaven.</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Inden for GT er beskrivelserne af prøve og den undervisning, der fører frem mod prøven mere præcis. Det afspejler sig også i den undervisning, der bliver gennemført. </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Hensigten er, at deltageren kører på de forskellige maskintyper og i forskellige arbejdsmiljø i undervisningen f.eks. pallereoler og gange, bure, langgods samt kørsel inde og ude.</a:t>
            </a:r>
          </a:p>
          <a:p>
            <a:pPr marL="342900" lvl="0" indent="-342900">
              <a:lnSpc>
                <a:spcPct val="107000"/>
              </a:lnSpc>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Valg af opgave til den enkelte deltager til GT-prøven foregår også forskelligt. Nogen steder valg af de 3 opgaver dagen før ved lodtrækning (lettere træning har været anvendt), andre steder valg på dagen evt. ved lodtrækning og 1 sted gennemførte alle altid de samme 3 opgaver.</a:t>
            </a:r>
          </a:p>
          <a:p>
            <a:pPr marL="342900" lvl="0" indent="-342900">
              <a:lnSpc>
                <a:spcPct val="107000"/>
              </a:lnSpc>
              <a:spcAft>
                <a:spcPts val="800"/>
              </a:spcAft>
              <a:buFont typeface="Symbol" panose="05050102010706020507" pitchFamily="18" charset="2"/>
              <a:buChar char=""/>
            </a:pPr>
            <a:r>
              <a:rPr lang="da-DK" sz="1800">
                <a:effectLst/>
                <a:latin typeface="Calibri" panose="020F0502020204030204" pitchFamily="34" charset="0"/>
                <a:ea typeface="Calibri" panose="020F0502020204030204" pitchFamily="34" charset="0"/>
                <a:cs typeface="Times New Roman" panose="02020603050405020304" pitchFamily="18" charset="0"/>
              </a:rPr>
              <a:t>Nogen skoler oplever, at tiden er presset i kranundervisningen, med de nye emner der er kommet ind i både 8-30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 og over 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da-DK"/>
          </a:p>
        </p:txBody>
      </p:sp>
    </p:spTree>
    <p:extLst>
      <p:ext uri="{BB962C8B-B14F-4D97-AF65-F5344CB8AC3E}">
        <p14:creationId xmlns:p14="http://schemas.microsoft.com/office/powerpoint/2010/main" val="2160040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TUR fokuspunkter / spørgsmål</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Font typeface="Courier New" panose="02070309020205020404" pitchFamily="49" charset="0"/>
              <a:buChar char="o"/>
            </a:pPr>
            <a:r>
              <a:rPr lang="da-DK" sz="1800">
                <a:latin typeface="Calibri" panose="020F0502020204030204" pitchFamily="34" charset="0"/>
                <a:cs typeface="Times New Roman" panose="02020603050405020304" pitchFamily="18" charset="0"/>
              </a:rPr>
              <a:t>Hvordan får man den bedste effekt af undervisningen i forhold til AT fokuspunkter.</a:t>
            </a:r>
          </a:p>
          <a:p>
            <a:pPr>
              <a:lnSpc>
                <a:spcPct val="107000"/>
              </a:lnSpc>
              <a:spcAft>
                <a:spcPts val="800"/>
              </a:spcAft>
              <a:buFont typeface="Courier New" panose="02070309020205020404" pitchFamily="49" charset="0"/>
              <a:buChar char="o"/>
            </a:pPr>
            <a:r>
              <a:rPr lang="da-DK" sz="1800">
                <a:latin typeface="Calibri" panose="020F0502020204030204" pitchFamily="34" charset="0"/>
                <a:cs typeface="Times New Roman" panose="02020603050405020304" pitchFamily="18" charset="0"/>
              </a:rPr>
              <a:t>Hvilke af de tiltag, som TUR har observeret ude på skolerne, kan bruges på vej mod målet. Nogle gange kan 2 ret forskellige metoder begge bruges, hvis de bruges rigtigt.</a:t>
            </a:r>
          </a:p>
          <a:p>
            <a:pPr lvl="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Er det bedst at arbejde med 2 forskellige kraner på 8-30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 eller det det bedre at blive mere rutineret i den ene kran?</a:t>
            </a:r>
          </a:p>
          <a:p>
            <a:pPr lvl="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Hvordan dokumentere man bedst, at man kan betjene kranen, er det ved et skråløft af en mast med anhugning i toppen – som en fast del af kranprøven</a:t>
            </a:r>
          </a:p>
          <a:p>
            <a:pPr lvl="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Anhugning og skader forårsaget af byrder fylder meget i statistikken, hvad er vigtigst af få med i undervisningen og vise i prøve.</a:t>
            </a:r>
          </a:p>
          <a:p>
            <a:pPr lvl="0">
              <a:lnSpc>
                <a:spcPct val="107000"/>
              </a:lnSpc>
              <a:spcAft>
                <a:spcPts val="800"/>
              </a:spcAft>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Hvor meget skal en kranbil flyttes, for at der er tale om en meningsfuld opstilling med støtteben og udpakning? </a:t>
            </a:r>
          </a:p>
          <a:p>
            <a:pPr marL="0" indent="0">
              <a:buNone/>
            </a:pPr>
            <a:endParaRPr lang="da-DK" sz="1800">
              <a:effectLst/>
              <a:latin typeface="Calibri" panose="020F0502020204030204" pitchFamily="34" charset="0"/>
              <a:ea typeface="Calibri" panose="020F0502020204030204" pitchFamily="34" charset="0"/>
            </a:endParaRPr>
          </a:p>
          <a:p>
            <a:endParaRPr lang="da-DK"/>
          </a:p>
        </p:txBody>
      </p:sp>
    </p:spTree>
    <p:extLst>
      <p:ext uri="{BB962C8B-B14F-4D97-AF65-F5344CB8AC3E}">
        <p14:creationId xmlns:p14="http://schemas.microsoft.com/office/powerpoint/2010/main" val="3221954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a:bodyPr>
          <a:lstStyle/>
          <a:p>
            <a:pPr marL="0" indent="0">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TUR fokuspunkter / spørgsmål, fortsat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Og hvor meget skal en sådan flytning af kranbil fylde i undervisning og prøve?</a:t>
            </a:r>
          </a:p>
          <a:p>
            <a:pPr marL="342900" lvl="0" indent="-34290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Er der god læring for deltagerne at opleve, at en kran skal flyttes for at kunne klare en løfteopgave (opleves ved små kraner) eller er det mindre vigtigt end anhugningen og selve kranarbejdet?</a:t>
            </a:r>
          </a:p>
          <a:p>
            <a:pPr marL="342900" lvl="0" indent="-34290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Hvilke elementer er et ”must” til en prøve på kran og GT?</a:t>
            </a:r>
          </a:p>
          <a:p>
            <a:pPr marL="342900" lvl="0" indent="-34290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Prøvevilkår skal være beskrevne og gennemskuelige, så de enkelte skoler har samme grundlag for at vælge evt. varianter f.eks. kan der trækkes opgave lige inden fyraften dag 6 på GT eller kan der først trækkes opgave lige inden praktisk prøve for den enkelte på dag 7?</a:t>
            </a:r>
          </a:p>
          <a:p>
            <a:pPr marL="342900" lvl="0" indent="-342900">
              <a:lnSpc>
                <a:spcPct val="107000"/>
              </a:lnSpc>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Hvordan får vi tydeligt adskilt undervisning og prøve på 8-30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 og over 30 </a:t>
            </a:r>
            <a:r>
              <a:rPr lang="da-DK" sz="1800" err="1">
                <a:effectLst/>
                <a:latin typeface="Calibri" panose="020F0502020204030204" pitchFamily="34" charset="0"/>
                <a:ea typeface="Calibri" panose="020F0502020204030204" pitchFamily="34" charset="0"/>
                <a:cs typeface="Times New Roman" panose="02020603050405020304" pitchFamily="18" charset="0"/>
              </a:rPr>
              <a:t>tm</a:t>
            </a:r>
            <a:r>
              <a:rPr lang="da-DK" sz="1800">
                <a:effectLst/>
                <a:latin typeface="Calibri" panose="020F0502020204030204" pitchFamily="34" charset="0"/>
                <a:ea typeface="Calibri" panose="020F0502020204030204" pitchFamily="34" charset="0"/>
                <a:cs typeface="Times New Roman" panose="02020603050405020304" pitchFamily="18" charset="0"/>
              </a:rPr>
              <a:t>, både så det nye forløb giver mening for deltageren og så vi får lært dem nye vigtige emner.</a:t>
            </a:r>
          </a:p>
          <a:p>
            <a:pPr marL="342900" lvl="0" indent="-342900">
              <a:lnSpc>
                <a:spcPct val="107000"/>
              </a:lnSpc>
              <a:spcAft>
                <a:spcPts val="800"/>
              </a:spcAft>
              <a:buFont typeface="Courier New" panose="02070309020205020404" pitchFamily="49" charset="0"/>
              <a:buChar char="o"/>
            </a:pPr>
            <a:r>
              <a:rPr lang="da-DK" sz="1800">
                <a:effectLst/>
                <a:latin typeface="Calibri" panose="020F0502020204030204" pitchFamily="34" charset="0"/>
                <a:ea typeface="Calibri" panose="020F0502020204030204" pitchFamily="34" charset="0"/>
                <a:cs typeface="Times New Roman" panose="02020603050405020304" pitchFamily="18" charset="0"/>
              </a:rPr>
              <a:t>Osv.</a:t>
            </a:r>
          </a:p>
          <a:p>
            <a:pPr marL="0" indent="0">
              <a:buNone/>
            </a:pPr>
            <a:endParaRPr lang="da-DK"/>
          </a:p>
        </p:txBody>
      </p:sp>
    </p:spTree>
    <p:extLst>
      <p:ext uri="{BB962C8B-B14F-4D97-AF65-F5344CB8AC3E}">
        <p14:creationId xmlns:p14="http://schemas.microsoft.com/office/powerpoint/2010/main" val="2977239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Proces</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TUR vil igangsætte en intern proces, med henblik på en afklaring omkring de forskellige muligheder og scenarier. Det er hensigten i processen at involvere TURs fageksperter; Gitte og Anita på GT-området samt Kim og Thomas på kranområdet. </a:t>
            </a: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Det er ikke hensigten at implementere ændringer, som påfører skolerne væsentlige udgifter.</a:t>
            </a: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Hensigten har været at de nye vejledninger kunne træde i kraft pr. 01-07-2021. Tidspres på sekretariatet kan godt udskyde dette.</a:t>
            </a:r>
          </a:p>
          <a:p>
            <a:pPr marL="0" indent="0">
              <a:buNone/>
            </a:pPr>
            <a:endParaRPr lang="da-DK" sz="1800">
              <a:effectLst/>
              <a:latin typeface="Calibri" panose="020F0502020204030204" pitchFamily="34" charset="0"/>
              <a:ea typeface="Calibri" panose="020F0502020204030204" pitchFamily="34" charset="0"/>
            </a:endParaRPr>
          </a:p>
          <a:p>
            <a:endParaRPr lang="da-DK"/>
          </a:p>
        </p:txBody>
      </p:sp>
    </p:spTree>
    <p:extLst>
      <p:ext uri="{BB962C8B-B14F-4D97-AF65-F5344CB8AC3E}">
        <p14:creationId xmlns:p14="http://schemas.microsoft.com/office/powerpoint/2010/main" val="499484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Personbefordring</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V./Johnny Bengtson  </a:t>
            </a:r>
          </a:p>
        </p:txBody>
      </p:sp>
    </p:spTree>
    <p:extLst>
      <p:ext uri="{BB962C8B-B14F-4D97-AF65-F5344CB8AC3E}">
        <p14:creationId xmlns:p14="http://schemas.microsoft.com/office/powerpoint/2010/main" val="2228364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8D783-5910-459E-9BBF-4DA573F1CF9C}"/>
              </a:ext>
            </a:extLst>
          </p:cNvPr>
          <p:cNvSpPr>
            <a:spLocks noGrp="1"/>
          </p:cNvSpPr>
          <p:nvPr>
            <p:ph type="title"/>
          </p:nvPr>
        </p:nvSpPr>
        <p:spPr/>
        <p:txBody>
          <a:bodyPr/>
          <a:lstStyle/>
          <a:p>
            <a:r>
              <a:rPr lang="da-DK"/>
              <a:t>Nye uddannelsesmål mv.</a:t>
            </a:r>
          </a:p>
        </p:txBody>
      </p:sp>
      <p:sp>
        <p:nvSpPr>
          <p:cNvPr id="3" name="Pladsholder til indhold 2">
            <a:extLst>
              <a:ext uri="{FF2B5EF4-FFF2-40B4-BE49-F238E27FC236}">
                <a16:creationId xmlns:a16="http://schemas.microsoft.com/office/drawing/2014/main" id="{6F949682-5C5E-410A-9324-F17CCDAF057E}"/>
              </a:ext>
            </a:extLst>
          </p:cNvPr>
          <p:cNvSpPr>
            <a:spLocks noGrp="1"/>
          </p:cNvSpPr>
          <p:nvPr>
            <p:ph idx="1"/>
          </p:nvPr>
        </p:nvSpPr>
        <p:spPr>
          <a:xfrm>
            <a:off x="1987859" y="2281616"/>
            <a:ext cx="9175441" cy="2557084"/>
          </a:xfrm>
        </p:spPr>
        <p:txBody>
          <a:bodyPr/>
          <a:lstStyle/>
          <a:p>
            <a:r>
              <a:rPr lang="da-DK"/>
              <a:t>48105 Befordring af fysisk handicappede (samme indhold/ny målformulering)</a:t>
            </a:r>
          </a:p>
          <a:p>
            <a:r>
              <a:rPr lang="da-DK"/>
              <a:t>49739 Kørsel med turistliftbus (godkendt)</a:t>
            </a:r>
          </a:p>
          <a:p>
            <a:r>
              <a:rPr lang="da-DK"/>
              <a:t>Nedsat arbejdsgruppe (handicapchauffører)</a:t>
            </a:r>
          </a:p>
        </p:txBody>
      </p:sp>
    </p:spTree>
    <p:extLst>
      <p:ext uri="{BB962C8B-B14F-4D97-AF65-F5344CB8AC3E}">
        <p14:creationId xmlns:p14="http://schemas.microsoft.com/office/powerpoint/2010/main" val="363562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AB5AE4-2A1E-4CAC-B550-113CA2CC589E}"/>
              </a:ext>
            </a:extLst>
          </p:cNvPr>
          <p:cNvSpPr>
            <a:spLocks noGrp="1"/>
          </p:cNvSpPr>
          <p:nvPr>
            <p:ph type="title"/>
          </p:nvPr>
        </p:nvSpPr>
        <p:spPr/>
        <p:txBody>
          <a:bodyPr/>
          <a:lstStyle/>
          <a:p>
            <a:r>
              <a:rPr lang="da-DK"/>
              <a:t>Analyser og vejledninger</a:t>
            </a:r>
          </a:p>
        </p:txBody>
      </p:sp>
      <p:sp>
        <p:nvSpPr>
          <p:cNvPr id="3" name="Pladsholder til indhold 2">
            <a:extLst>
              <a:ext uri="{FF2B5EF4-FFF2-40B4-BE49-F238E27FC236}">
                <a16:creationId xmlns:a16="http://schemas.microsoft.com/office/drawing/2014/main" id="{288268F1-FF38-4913-99E4-C7AD3A2F744F}"/>
              </a:ext>
            </a:extLst>
          </p:cNvPr>
          <p:cNvSpPr>
            <a:spLocks noGrp="1"/>
          </p:cNvSpPr>
          <p:nvPr>
            <p:ph idx="1"/>
          </p:nvPr>
        </p:nvSpPr>
        <p:spPr>
          <a:xfrm>
            <a:off x="1073458" y="1850853"/>
            <a:ext cx="9442141" cy="3235497"/>
          </a:xfrm>
        </p:spPr>
        <p:txBody>
          <a:bodyPr>
            <a:normAutofit/>
          </a:bodyPr>
          <a:lstStyle/>
          <a:p>
            <a:r>
              <a:rPr lang="da-DK"/>
              <a:t>Igangværende analyse – Fleksible muligheder i AMU (færdig i feb.)</a:t>
            </a:r>
          </a:p>
          <a:p>
            <a:r>
              <a:rPr lang="da-DK"/>
              <a:t>Igangværende analyse - Selvkørende busser (færdig i feb.)</a:t>
            </a:r>
          </a:p>
          <a:p>
            <a:r>
              <a:rPr lang="da-DK"/>
              <a:t>Ny vejledning til praktisk prøve taxi</a:t>
            </a:r>
          </a:p>
          <a:p>
            <a:r>
              <a:rPr lang="da-DK"/>
              <a:t>Ny analyse – kompetencekrav til ”Handicapchauffører”</a:t>
            </a:r>
          </a:p>
          <a:p>
            <a:r>
              <a:rPr lang="da-DK"/>
              <a:t>Ny analyse – kompetencekrav til førere af el-busser</a:t>
            </a:r>
          </a:p>
        </p:txBody>
      </p:sp>
    </p:spTree>
    <p:extLst>
      <p:ext uri="{BB962C8B-B14F-4D97-AF65-F5344CB8AC3E}">
        <p14:creationId xmlns:p14="http://schemas.microsoft.com/office/powerpoint/2010/main" val="25898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FF252-12F4-4304-AE72-9F82ED7ACA34}"/>
              </a:ext>
            </a:extLst>
          </p:cNvPr>
          <p:cNvSpPr>
            <a:spLocks noGrp="1"/>
          </p:cNvSpPr>
          <p:nvPr>
            <p:ph type="title"/>
          </p:nvPr>
        </p:nvSpPr>
        <p:spPr/>
        <p:txBody>
          <a:bodyPr/>
          <a:lstStyle/>
          <a:p>
            <a:endParaRPr lang="da-DK"/>
          </a:p>
        </p:txBody>
      </p:sp>
      <p:pic>
        <p:nvPicPr>
          <p:cNvPr id="5" name="Pladsholder til indhold 4">
            <a:extLst>
              <a:ext uri="{FF2B5EF4-FFF2-40B4-BE49-F238E27FC236}">
                <a16:creationId xmlns:a16="http://schemas.microsoft.com/office/drawing/2014/main" id="{59880012-A8E7-45FC-90F0-8872A125A1E3}"/>
              </a:ext>
            </a:extLst>
          </p:cNvPr>
          <p:cNvPicPr>
            <a:picLocks noGrp="1" noChangeAspect="1"/>
          </p:cNvPicPr>
          <p:nvPr>
            <p:ph idx="1"/>
          </p:nvPr>
        </p:nvPicPr>
        <p:blipFill>
          <a:blip r:embed="rId2"/>
          <a:stretch>
            <a:fillRect/>
          </a:stretch>
        </p:blipFill>
        <p:spPr>
          <a:xfrm>
            <a:off x="3059929" y="2130760"/>
            <a:ext cx="6072142" cy="3261643"/>
          </a:xfrm>
        </p:spPr>
      </p:pic>
    </p:spTree>
    <p:extLst>
      <p:ext uri="{BB962C8B-B14F-4D97-AF65-F5344CB8AC3E}">
        <p14:creationId xmlns:p14="http://schemas.microsoft.com/office/powerpoint/2010/main" val="3854885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72EF4-23FF-468C-8CA3-7D78CD2A1EE3}"/>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Lager og terminal </a:t>
            </a:r>
            <a:endParaRPr lang="da-DK"/>
          </a:p>
        </p:txBody>
      </p:sp>
      <p:sp>
        <p:nvSpPr>
          <p:cNvPr id="3" name="Undertitel 2">
            <a:extLst>
              <a:ext uri="{FF2B5EF4-FFF2-40B4-BE49-F238E27FC236}">
                <a16:creationId xmlns:a16="http://schemas.microsoft.com/office/drawing/2014/main" id="{69F87FF3-B09F-4935-AC0F-D6C57FF1D4AF}"/>
              </a:ext>
            </a:extLst>
          </p:cNvPr>
          <p:cNvSpPr>
            <a:spLocks noGrp="1"/>
          </p:cNvSpPr>
          <p:nvPr>
            <p:ph type="subTitle" idx="1"/>
          </p:nvPr>
        </p:nvSpPr>
        <p:spPr/>
        <p:txBody>
          <a:bodyPr/>
          <a:lstStyle/>
          <a:p>
            <a:r>
              <a:rPr lang="da-DK"/>
              <a:t>V./Michael Ørum Henriksen</a:t>
            </a:r>
          </a:p>
        </p:txBody>
      </p:sp>
    </p:spTree>
    <p:extLst>
      <p:ext uri="{BB962C8B-B14F-4D97-AF65-F5344CB8AC3E}">
        <p14:creationId xmlns:p14="http://schemas.microsoft.com/office/powerpoint/2010/main" val="3427698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p:txBody>
          <a:bodyPr/>
          <a:lstStyle/>
          <a:p>
            <a:r>
              <a:rPr lang="da-DK" b="1" u="sng"/>
              <a:t>FKB Lager, terminal og Logistik</a:t>
            </a:r>
          </a:p>
          <a:p>
            <a:r>
              <a:rPr lang="da-DK" b="1" u="sng"/>
              <a:t>Revision af FKB 2290. </a:t>
            </a:r>
          </a:p>
          <a:p>
            <a:pPr lvl="1"/>
            <a:r>
              <a:rPr lang="da-DK" b="1" u="sng"/>
              <a:t>Redaktionelle ændringer samt tilføjelse af en ny TAK (Tilhørende arbejdsmarkedsrelevante kompetencer). </a:t>
            </a:r>
          </a:p>
          <a:p>
            <a:r>
              <a:rPr lang="da-DK" b="1" u="sng"/>
              <a:t>VEU møde den 24. februar</a:t>
            </a:r>
          </a:p>
          <a:p>
            <a:r>
              <a:rPr lang="da-DK" b="1" u="sng"/>
              <a:t>Hvis godkendelse nyt nr. på FKB 2873</a:t>
            </a:r>
          </a:p>
          <a:p>
            <a:endParaRPr lang="da-DK" b="1" u="sng"/>
          </a:p>
          <a:p>
            <a:r>
              <a:rPr lang="da-DK" b="1" u="sng" err="1">
                <a:hlinkClick r:id="rId2"/>
              </a:rPr>
              <a:t>Valcon</a:t>
            </a:r>
            <a:r>
              <a:rPr lang="da-DK" b="1" u="sng">
                <a:hlinkClick r:id="rId2"/>
              </a:rPr>
              <a:t> analysen</a:t>
            </a:r>
            <a:endParaRPr lang="da-DK" b="1" u="sng"/>
          </a:p>
        </p:txBody>
      </p:sp>
    </p:spTree>
    <p:extLst>
      <p:ext uri="{BB962C8B-B14F-4D97-AF65-F5344CB8AC3E}">
        <p14:creationId xmlns:p14="http://schemas.microsoft.com/office/powerpoint/2010/main" val="2700851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lstStyle/>
          <a:p>
            <a:r>
              <a:rPr lang="da-DK" b="1" u="sng"/>
              <a:t>Rettelse af amu prøver</a:t>
            </a:r>
          </a:p>
          <a:p>
            <a:pPr lvl="1"/>
            <a:r>
              <a:rPr lang="da-DK" b="1" u="sng"/>
              <a:t>Tak for fremsendte ønsker til rettelser.</a:t>
            </a:r>
          </a:p>
          <a:p>
            <a:pPr lvl="1"/>
            <a:endParaRPr lang="da-DK" b="1" u="sng"/>
          </a:p>
          <a:p>
            <a:pPr lvl="1"/>
            <a:endParaRPr lang="da-DK" b="1" u="sng"/>
          </a:p>
          <a:p>
            <a:pPr lvl="1"/>
            <a:endParaRPr lang="da-DK" b="1" u="sng"/>
          </a:p>
          <a:p>
            <a:pPr lvl="1"/>
            <a:endParaRPr lang="da-DK" b="1" u="sng"/>
          </a:p>
          <a:p>
            <a:pPr lvl="1"/>
            <a:endParaRPr lang="da-DK" b="1" u="sng"/>
          </a:p>
          <a:p>
            <a:r>
              <a:rPr lang="da-DK" b="1" u="sng"/>
              <a:t>FKB 2295 Havn og terminal</a:t>
            </a:r>
          </a:p>
          <a:p>
            <a:pPr marL="0" indent="0">
              <a:buNone/>
            </a:pPr>
            <a:r>
              <a:rPr lang="da-DK" sz="2400"/>
              <a:t>FKB med redaktionelle ændringer er godkendt af BUVM</a:t>
            </a:r>
            <a:r>
              <a:rPr lang="da-DK" b="1" u="sng"/>
              <a:t> </a:t>
            </a:r>
            <a:endParaRPr lang="da-DK"/>
          </a:p>
        </p:txBody>
      </p:sp>
    </p:spTree>
    <p:extLst>
      <p:ext uri="{BB962C8B-B14F-4D97-AF65-F5344CB8AC3E}">
        <p14:creationId xmlns:p14="http://schemas.microsoft.com/office/powerpoint/2010/main" val="898019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a:xfrm>
            <a:off x="239974" y="709825"/>
            <a:ext cx="7524962" cy="3423683"/>
          </a:xfrm>
        </p:spPr>
        <p:txBody>
          <a:bodyPr/>
          <a:lstStyle/>
          <a:p>
            <a:r>
              <a:rPr lang="da-DK"/>
              <a:t>Lokale Uddannelsesudvalg på skolerne (LUU)</a:t>
            </a:r>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a:lstStyle/>
          <a:p>
            <a:r>
              <a:rPr lang="da-DK">
                <a:cs typeface="Calibri"/>
              </a:rPr>
              <a:t>V. Michael Ørum Henriksen</a:t>
            </a:r>
            <a:endParaRPr lang="da-DK"/>
          </a:p>
        </p:txBody>
      </p:sp>
    </p:spTree>
    <p:extLst>
      <p:ext uri="{BB962C8B-B14F-4D97-AF65-F5344CB8AC3E}">
        <p14:creationId xmlns:p14="http://schemas.microsoft.com/office/powerpoint/2010/main" val="5882998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LUU</a:t>
            </a:r>
          </a:p>
        </p:txBody>
      </p:sp>
      <p:sp>
        <p:nvSpPr>
          <p:cNvPr id="3" name="Pladsholder til indhold 2">
            <a:extLst>
              <a:ext uri="{FF2B5EF4-FFF2-40B4-BE49-F238E27FC236}">
                <a16:creationId xmlns:a16="http://schemas.microsoft.com/office/drawing/2014/main" id="{2D27DB7D-4207-4ACB-B10B-140BDB799A22}"/>
              </a:ext>
            </a:extLst>
          </p:cNvPr>
          <p:cNvSpPr>
            <a:spLocks noGrp="1"/>
          </p:cNvSpPr>
          <p:nvPr>
            <p:ph idx="1"/>
          </p:nvPr>
        </p:nvSpPr>
        <p:spPr>
          <a:xfrm>
            <a:off x="320984" y="954157"/>
            <a:ext cx="11550032" cy="5232039"/>
          </a:xfrm>
        </p:spPr>
        <p:txBody>
          <a:bodyPr>
            <a:normAutofit fontScale="77500" lnSpcReduction="20000"/>
          </a:bodyPr>
          <a:lstStyle/>
          <a:p>
            <a:r>
              <a:rPr lang="da-DK">
                <a:hlinkClick r:id="rId3"/>
              </a:rPr>
              <a:t>Kontakt i TUR - TUR Transporterhvervets Uddannelser</a:t>
            </a:r>
            <a:endParaRPr lang="da-DK"/>
          </a:p>
          <a:p>
            <a:endParaRPr lang="da-DK"/>
          </a:p>
          <a:p>
            <a:r>
              <a:rPr lang="da-DK">
                <a:hlinkClick r:id="rId4"/>
              </a:rPr>
              <a:t>https://www.tur.dk/nyheder/2020/november/saadan-er-processen-for-nye-luu-medlemmer/</a:t>
            </a:r>
            <a:endParaRPr lang="da-DK"/>
          </a:p>
          <a:p>
            <a:endParaRPr lang="da-DK"/>
          </a:p>
          <a:p>
            <a:r>
              <a:rPr lang="da-DK" b="1"/>
              <a:t>Processen for udpegning af nye LUU-medlemmer</a:t>
            </a:r>
            <a:br>
              <a:rPr lang="da-DK"/>
            </a:br>
            <a:r>
              <a:rPr lang="da-DK"/>
              <a:t>Når en person ikke længere er medlem af LUU, skal der udpeges en person, der tiltræder som nyt medlem.</a:t>
            </a:r>
            <a:br>
              <a:rPr lang="da-DK"/>
            </a:br>
            <a:br>
              <a:rPr lang="da-DK"/>
            </a:br>
            <a:r>
              <a:rPr lang="da-DK" b="1"/>
              <a:t>Skolerne skal henvende sig til TUR</a:t>
            </a:r>
            <a:r>
              <a:rPr lang="da-DK"/>
              <a:t>, når der skal findes </a:t>
            </a:r>
            <a:r>
              <a:rPr lang="da-DK" b="1"/>
              <a:t>nye medlemmer til LUU</a:t>
            </a:r>
            <a:r>
              <a:rPr lang="da-DK"/>
              <a:t>. Nogle gange kender skolerne til en person, der er interesseret i at blive nyt medlem. Denne person kan anbefales som nyt medlem, men det er </a:t>
            </a:r>
            <a:r>
              <a:rPr lang="da-DK" b="1"/>
              <a:t>arbejdsgiver- og arbejdstagerorganisationerne, der har ansvaret for den endelige udpegning af et nyt medlem</a:t>
            </a:r>
            <a:r>
              <a:rPr lang="da-DK"/>
              <a:t>. </a:t>
            </a:r>
            <a:r>
              <a:rPr lang="da-DK" b="1"/>
              <a:t>TUR informerer den relevante arbejdsgiver- eller arbejdstagerorganisation </a:t>
            </a:r>
            <a:r>
              <a:rPr lang="da-DK"/>
              <a:t>om, at de enten skal udpege et nyt medlem eller de har mulighed for at bekræfte, at personen som skolen har kontakt med, kan tiltræde som nyt medlem.</a:t>
            </a:r>
            <a:br>
              <a:rPr lang="da-DK"/>
            </a:br>
            <a:br>
              <a:rPr lang="da-DK"/>
            </a:br>
            <a:r>
              <a:rPr lang="da-DK"/>
              <a:t>TUR får besked af skolen, når den endelige udpegning er besluttet. Hvis der er tale om en person, som ikke før har været medlem af LUU, sender TUR en velkomstpakke til vedkommende. Velkomstpakken indeholder et velkomstbrev og en såkaldt </a:t>
            </a:r>
            <a:r>
              <a:rPr lang="da-DK">
                <a:hlinkClick r:id="rId5"/>
              </a:rPr>
              <a:t>LUU-håndbog (PDF).</a:t>
            </a:r>
            <a:endParaRPr lang="da-DK"/>
          </a:p>
        </p:txBody>
      </p:sp>
    </p:spTree>
    <p:extLst>
      <p:ext uri="{BB962C8B-B14F-4D97-AF65-F5344CB8AC3E}">
        <p14:creationId xmlns:p14="http://schemas.microsoft.com/office/powerpoint/2010/main" val="428921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B994D0-8518-474B-924E-01BCBA724EB4}"/>
              </a:ext>
            </a:extLst>
          </p:cNvPr>
          <p:cNvSpPr>
            <a:spLocks noGrp="1"/>
          </p:cNvSpPr>
          <p:nvPr>
            <p:ph type="ctrTitle"/>
          </p:nvPr>
        </p:nvSpPr>
        <p:spPr/>
        <p:txBody>
          <a:bodyPr>
            <a:normAutofit/>
          </a:bodyPr>
          <a:lstStyle/>
          <a:p>
            <a:r>
              <a:rPr lang="da-DK" sz="4800">
                <a:latin typeface="Tahoma" panose="020B0604030504040204" pitchFamily="34" charset="0"/>
                <a:ea typeface="Tahoma" panose="020B0604030504040204" pitchFamily="34" charset="0"/>
                <a:cs typeface="Tahoma" panose="020B0604030504040204" pitchFamily="34" charset="0"/>
              </a:rPr>
              <a:t>Nyt fra Vejgods</a:t>
            </a:r>
          </a:p>
        </p:txBody>
      </p:sp>
      <p:sp>
        <p:nvSpPr>
          <p:cNvPr id="5" name="Undertitel 4">
            <a:extLst>
              <a:ext uri="{FF2B5EF4-FFF2-40B4-BE49-F238E27FC236}">
                <a16:creationId xmlns:a16="http://schemas.microsoft.com/office/drawing/2014/main" id="{7DDDABBC-E762-487B-B5C3-0EDDBCAC6941}"/>
              </a:ext>
            </a:extLst>
          </p:cNvPr>
          <p:cNvSpPr>
            <a:spLocks noGrp="1"/>
          </p:cNvSpPr>
          <p:nvPr>
            <p:ph type="subTitle" idx="1"/>
          </p:nvPr>
        </p:nvSpPr>
        <p:spPr/>
        <p:txBody>
          <a:bodyPr/>
          <a:lstStyle/>
          <a:p>
            <a:r>
              <a:rPr lang="da-DK"/>
              <a:t>V. Mogens Ellgaard-Cramer</a:t>
            </a:r>
          </a:p>
        </p:txBody>
      </p:sp>
    </p:spTree>
    <p:extLst>
      <p:ext uri="{BB962C8B-B14F-4D97-AF65-F5344CB8AC3E}">
        <p14:creationId xmlns:p14="http://schemas.microsoft.com/office/powerpoint/2010/main" val="3675940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a:t>Nye Mål</a:t>
            </a:r>
          </a:p>
        </p:txBody>
      </p:sp>
      <p:sp>
        <p:nvSpPr>
          <p:cNvPr id="3" name="Pladsholder til indhold 2"/>
          <p:cNvSpPr>
            <a:spLocks noGrp="1"/>
          </p:cNvSpPr>
          <p:nvPr>
            <p:ph idx="1"/>
          </p:nvPr>
        </p:nvSpPr>
        <p:spPr/>
        <p:txBody>
          <a:bodyPr>
            <a:normAutofit/>
          </a:bodyPr>
          <a:lstStyle/>
          <a:p>
            <a:pPr marL="0" indent="0" algn="ctr">
              <a:buNone/>
            </a:pPr>
            <a:r>
              <a:rPr lang="da-DK" sz="3600"/>
              <a:t>AMU-mål 40065 Uheldsforebyggelse for erhvervschauffører </a:t>
            </a:r>
          </a:p>
          <a:p>
            <a:pPr marL="0" indent="0" algn="ctr">
              <a:buNone/>
            </a:pPr>
            <a:endParaRPr lang="da-DK" sz="3600"/>
          </a:p>
          <a:p>
            <a:pPr algn="ctr"/>
            <a:endParaRPr lang="da-DK" sz="3600"/>
          </a:p>
          <a:p>
            <a:pPr marL="0" indent="0" algn="ctr">
              <a:buNone/>
            </a:pPr>
            <a:r>
              <a:rPr lang="da-DK" sz="3600"/>
              <a:t> AMU-mål 49741 Forebyggelse af uheld for erhvervschauffører </a:t>
            </a:r>
          </a:p>
        </p:txBody>
      </p:sp>
      <p:sp>
        <p:nvSpPr>
          <p:cNvPr id="4" name="Pil ned 3">
            <a:extLst>
              <a:ext uri="{FF2B5EF4-FFF2-40B4-BE49-F238E27FC236}">
                <a16:creationId xmlns:a16="http://schemas.microsoft.com/office/drawing/2014/main" id="{A718A95A-1090-394A-ADC3-494A060F4AB1}"/>
              </a:ext>
            </a:extLst>
          </p:cNvPr>
          <p:cNvSpPr/>
          <p:nvPr/>
        </p:nvSpPr>
        <p:spPr>
          <a:xfrm>
            <a:off x="5779319" y="232332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573615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a:t>Nye Mål</a:t>
            </a:r>
          </a:p>
        </p:txBody>
      </p:sp>
      <p:sp>
        <p:nvSpPr>
          <p:cNvPr id="3" name="Pladsholder til indhold 2"/>
          <p:cNvSpPr>
            <a:spLocks noGrp="1"/>
          </p:cNvSpPr>
          <p:nvPr>
            <p:ph idx="1"/>
          </p:nvPr>
        </p:nvSpPr>
        <p:spPr/>
        <p:txBody>
          <a:bodyPr>
            <a:normAutofit/>
          </a:bodyPr>
          <a:lstStyle/>
          <a:p>
            <a:pPr marL="0" indent="0" algn="ctr">
              <a:buNone/>
            </a:pPr>
            <a:r>
              <a:rPr lang="da-DK" sz="3600"/>
              <a:t>AMU-mål 45080 Energirigtig kørsel</a:t>
            </a:r>
          </a:p>
          <a:p>
            <a:pPr algn="ctr"/>
            <a:endParaRPr lang="da-DK" sz="3600"/>
          </a:p>
          <a:p>
            <a:pPr marL="0" indent="0" algn="ctr">
              <a:buNone/>
            </a:pPr>
            <a:r>
              <a:rPr lang="da-DK" sz="3600"/>
              <a:t> </a:t>
            </a:r>
          </a:p>
          <a:p>
            <a:pPr marL="0" indent="0" algn="ctr">
              <a:buNone/>
            </a:pPr>
            <a:r>
              <a:rPr lang="da-DK" sz="3600"/>
              <a:t>AMU-mål 49740 Energirigtig kørsel</a:t>
            </a:r>
          </a:p>
        </p:txBody>
      </p:sp>
      <p:sp>
        <p:nvSpPr>
          <p:cNvPr id="4" name="Pil ned 3">
            <a:extLst>
              <a:ext uri="{FF2B5EF4-FFF2-40B4-BE49-F238E27FC236}">
                <a16:creationId xmlns:a16="http://schemas.microsoft.com/office/drawing/2014/main" id="{A718A95A-1090-394A-ADC3-494A060F4AB1}"/>
              </a:ext>
            </a:extLst>
          </p:cNvPr>
          <p:cNvSpPr/>
          <p:nvPr/>
        </p:nvSpPr>
        <p:spPr>
          <a:xfrm>
            <a:off x="5747657" y="223934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descr="Et billede, der indeholder skivebremse, transport&#10;&#10;Automatisk genereret beskrivelse">
            <a:extLst>
              <a:ext uri="{FF2B5EF4-FFF2-40B4-BE49-F238E27FC236}">
                <a16:creationId xmlns:a16="http://schemas.microsoft.com/office/drawing/2014/main" id="{22A81A00-1257-49BB-8C4F-F0077F3E806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674000" y="4595660"/>
            <a:ext cx="2844000" cy="1599750"/>
          </a:xfrm>
          <a:prstGeom prst="rect">
            <a:avLst/>
          </a:prstGeom>
        </p:spPr>
      </p:pic>
    </p:spTree>
    <p:extLst>
      <p:ext uri="{BB962C8B-B14F-4D97-AF65-F5344CB8AC3E}">
        <p14:creationId xmlns:p14="http://schemas.microsoft.com/office/powerpoint/2010/main" val="3668175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694E5-6865-BA43-809A-D13BA0F14BF6}"/>
              </a:ext>
            </a:extLst>
          </p:cNvPr>
          <p:cNvSpPr>
            <a:spLocks noGrp="1"/>
          </p:cNvSpPr>
          <p:nvPr>
            <p:ph type="ctrTitle"/>
          </p:nvPr>
        </p:nvSpPr>
        <p:spPr>
          <a:xfrm>
            <a:off x="425505" y="2367558"/>
            <a:ext cx="11694960" cy="2659638"/>
          </a:xfrm>
        </p:spPr>
        <p:txBody>
          <a:bodyPr>
            <a:noAutofit/>
          </a:bodyPr>
          <a:lstStyle/>
          <a:p>
            <a:r>
              <a:rPr lang="da-DK" sz="4000"/>
              <a:t>Analyse: Bedre handlingsorienterede målformuleringer </a:t>
            </a:r>
          </a:p>
        </p:txBody>
      </p:sp>
      <p:sp>
        <p:nvSpPr>
          <p:cNvPr id="3" name="Undertitel 2">
            <a:extLst>
              <a:ext uri="{FF2B5EF4-FFF2-40B4-BE49-F238E27FC236}">
                <a16:creationId xmlns:a16="http://schemas.microsoft.com/office/drawing/2014/main" id="{C3B8CAF5-33EE-BB4F-96CF-7E6DAF5F4D08}"/>
              </a:ext>
            </a:extLst>
          </p:cNvPr>
          <p:cNvSpPr>
            <a:spLocks noGrp="1"/>
          </p:cNvSpPr>
          <p:nvPr>
            <p:ph type="subTitle" idx="1"/>
          </p:nvPr>
        </p:nvSpPr>
        <p:spPr/>
        <p:txBody>
          <a:bodyPr>
            <a:normAutofit fontScale="92500" lnSpcReduction="20000"/>
          </a:bodyPr>
          <a:lstStyle/>
          <a:p>
            <a:r>
              <a:rPr lang="da-DK" dirty="0">
                <a:hlinkClick r:id="rId2"/>
              </a:rPr>
              <a:t>bedre-handlingsorienterede-maalformuleringer-resultater-af-et-udviklingsprojekt.pdf (tur.dk)</a:t>
            </a:r>
            <a:endParaRPr lang="da-DK" dirty="0"/>
          </a:p>
        </p:txBody>
      </p:sp>
      <p:pic>
        <p:nvPicPr>
          <p:cNvPr id="5" name="Billede 4">
            <a:extLst>
              <a:ext uri="{FF2B5EF4-FFF2-40B4-BE49-F238E27FC236}">
                <a16:creationId xmlns:a16="http://schemas.microsoft.com/office/drawing/2014/main" id="{55039588-E6AE-EF49-A09D-02A279E76D79}"/>
              </a:ext>
            </a:extLst>
          </p:cNvPr>
          <p:cNvPicPr>
            <a:picLocks noChangeAspect="1"/>
          </p:cNvPicPr>
          <p:nvPr/>
        </p:nvPicPr>
        <p:blipFill>
          <a:blip r:embed="rId3"/>
          <a:stretch>
            <a:fillRect/>
          </a:stretch>
        </p:blipFill>
        <p:spPr>
          <a:xfrm rot="1260000">
            <a:off x="3435063" y="604379"/>
            <a:ext cx="3853815" cy="5453634"/>
          </a:xfrm>
          <a:prstGeom prst="rect">
            <a:avLst/>
          </a:prstGeom>
        </p:spPr>
      </p:pic>
    </p:spTree>
    <p:extLst>
      <p:ext uri="{BB962C8B-B14F-4D97-AF65-F5344CB8AC3E}">
        <p14:creationId xmlns:p14="http://schemas.microsoft.com/office/powerpoint/2010/main" val="25286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fontScale="90000"/>
          </a:bodyPr>
          <a:lstStyle/>
          <a:p>
            <a:br>
              <a:rPr lang="da-DK" dirty="0">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Pause til kl</a:t>
            </a:r>
            <a:r>
              <a:rPr lang="da-DK" dirty="0">
                <a:latin typeface="Tahoma" panose="020B0604030504040204" pitchFamily="34" charset="0"/>
                <a:ea typeface="Tahoma" panose="020B0604030504040204" pitchFamily="34" charset="0"/>
                <a:cs typeface="Tahoma" panose="020B0604030504040204" pitchFamily="34" charset="0"/>
              </a:rPr>
              <a:t>. 11.20</a:t>
            </a:r>
            <a:br>
              <a:rPr lang="da-DK" dirty="0">
                <a:latin typeface="Tahoma" panose="020B0604030504040204" pitchFamily="34" charset="0"/>
                <a:ea typeface="Tahoma" panose="020B0604030504040204" pitchFamily="34" charset="0"/>
                <a:cs typeface="Tahoma" panose="020B0604030504040204" pitchFamily="34" charset="0"/>
              </a:rPr>
            </a:br>
            <a:r>
              <a:rPr lang="da-DK" dirty="0">
                <a:latin typeface="Tahoma" panose="020B0604030504040204" pitchFamily="34" charset="0"/>
                <a:ea typeface="Tahoma" panose="020B0604030504040204" pitchFamily="34" charset="0"/>
                <a:cs typeface="Tahoma" panose="020B0604030504040204" pitchFamily="34" charset="0"/>
              </a:rPr>
              <a:t>Nyt fra Færdselsstyrelsen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671535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80BAD-0654-45B3-8CE5-D29D8641F47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EB590EC-42E5-4FF4-96C7-B5E2F190F8DF}"/>
              </a:ext>
            </a:extLst>
          </p:cNvPr>
          <p:cNvSpPr>
            <a:spLocks noGrp="1"/>
          </p:cNvSpPr>
          <p:nvPr>
            <p:ph idx="1"/>
          </p:nvPr>
        </p:nvSpPr>
        <p:spPr/>
        <p:txBody>
          <a:bodyPr>
            <a:normAutofit/>
          </a:bodyPr>
          <a:lstStyle/>
          <a:p>
            <a:pPr marL="1828800" lvl="4" indent="0">
              <a:buNone/>
            </a:pPr>
            <a:r>
              <a:rPr lang="da-DK" sz="4000" u="sng"/>
              <a:t>Annette Arrild Toft</a:t>
            </a:r>
            <a:br>
              <a:rPr lang="da-DK" sz="4000"/>
            </a:br>
            <a:r>
              <a:rPr lang="da-DK" sz="4000"/>
              <a:t>BU Vejgods</a:t>
            </a:r>
            <a:br>
              <a:rPr lang="da-DK" sz="4000"/>
            </a:br>
            <a:r>
              <a:rPr lang="da-DK" sz="4000"/>
              <a:t>BU Fiskeri</a:t>
            </a:r>
            <a:br>
              <a:rPr lang="da-DK" sz="4000"/>
            </a:br>
            <a:r>
              <a:rPr lang="da-DK" sz="4000"/>
              <a:t>BU Redder  </a:t>
            </a:r>
            <a:br>
              <a:rPr lang="da-DK" sz="4000"/>
            </a:br>
            <a:r>
              <a:rPr lang="da-DK" sz="4000"/>
              <a:t>BU Lufthavn </a:t>
            </a:r>
          </a:p>
          <a:p>
            <a:pPr marL="1828800" lvl="4" indent="0">
              <a:buNone/>
            </a:pPr>
            <a:r>
              <a:rPr lang="da-DK" sz="4000" err="1"/>
              <a:t>Virksomhedsgodkendelser</a:t>
            </a:r>
            <a:r>
              <a:rPr lang="da-DK" sz="4000"/>
              <a:t> </a:t>
            </a:r>
          </a:p>
          <a:p>
            <a:pPr marL="1828800" lvl="4" indent="0">
              <a:buNone/>
            </a:pPr>
            <a:r>
              <a:rPr lang="da-DK" sz="4000"/>
              <a:t>Svendebreve</a:t>
            </a:r>
          </a:p>
        </p:txBody>
      </p:sp>
    </p:spTree>
    <p:extLst>
      <p:ext uri="{BB962C8B-B14F-4D97-AF65-F5344CB8AC3E}">
        <p14:creationId xmlns:p14="http://schemas.microsoft.com/office/powerpoint/2010/main" val="290535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id="{BD23ED7E-EFB4-4E1B-8766-FBB0A994D54E}"/>
              </a:ext>
            </a:extLst>
          </p:cNvPr>
          <p:cNvSpPr>
            <a:spLocks noGrp="1"/>
          </p:cNvSpPr>
          <p:nvPr>
            <p:ph type="ctrTitle"/>
          </p:nvPr>
        </p:nvSpPr>
        <p:spPr>
          <a:xfrm>
            <a:off x="963669" y="1580671"/>
            <a:ext cx="4805996" cy="3696658"/>
          </a:xfrm>
        </p:spPr>
        <p:txBody>
          <a:bodyPr anchor="t">
            <a:normAutofit fontScale="90000"/>
          </a:bodyPr>
          <a:lstStyle/>
          <a:p>
            <a:r>
              <a:rPr lang="da-DK" sz="2800" b="1" dirty="0">
                <a:solidFill>
                  <a:srgbClr val="000000"/>
                </a:solidFill>
              </a:rPr>
              <a:t>Ny Prøvevejledning til praktisk prøve på taxikvalifikationsuddannelsen</a:t>
            </a:r>
            <a:br>
              <a:rPr lang="da-DK" sz="2800" b="1" dirty="0">
                <a:solidFill>
                  <a:srgbClr val="000000"/>
                </a:solidFill>
              </a:rPr>
            </a:br>
            <a:br>
              <a:rPr lang="da-DK" sz="2800" b="1" dirty="0">
                <a:solidFill>
                  <a:srgbClr val="000000"/>
                </a:solidFill>
              </a:rPr>
            </a:br>
            <a:r>
              <a:rPr lang="da-DK" sz="2800" b="1" dirty="0">
                <a:solidFill>
                  <a:srgbClr val="000000"/>
                </a:solidFill>
              </a:rPr>
              <a:t>Evt. status: teoretiske taxa prøver</a:t>
            </a:r>
            <a:br>
              <a:rPr lang="da-DK" sz="2800" b="1" dirty="0">
                <a:solidFill>
                  <a:srgbClr val="000000"/>
                </a:solidFill>
              </a:rPr>
            </a:br>
            <a:br>
              <a:rPr lang="da-DK" sz="2800" b="1" dirty="0">
                <a:solidFill>
                  <a:srgbClr val="000000"/>
                </a:solidFill>
              </a:rPr>
            </a:br>
            <a:r>
              <a:rPr lang="da-DK" sz="2800" b="1" dirty="0">
                <a:solidFill>
                  <a:srgbClr val="000000"/>
                </a:solidFill>
              </a:rPr>
              <a:t>Force majeure tiltag </a:t>
            </a:r>
            <a:r>
              <a:rPr lang="da-DK" sz="2800" b="1" dirty="0" err="1">
                <a:solidFill>
                  <a:srgbClr val="000000"/>
                </a:solidFill>
              </a:rPr>
              <a:t>Covid</a:t>
            </a:r>
            <a:r>
              <a:rPr lang="da-DK" sz="2800" b="1" dirty="0">
                <a:solidFill>
                  <a:srgbClr val="000000"/>
                </a:solidFill>
              </a:rPr>
              <a:t> 19</a:t>
            </a:r>
            <a:br>
              <a:rPr lang="da-DK" sz="2800" b="1" dirty="0">
                <a:solidFill>
                  <a:srgbClr val="000000"/>
                </a:solidFill>
              </a:rPr>
            </a:br>
            <a:br>
              <a:rPr lang="da-DK" sz="2800" b="1" dirty="0">
                <a:solidFill>
                  <a:srgbClr val="000000"/>
                </a:solidFill>
              </a:rPr>
            </a:br>
            <a:br>
              <a:rPr lang="da-DK" sz="2800" b="1" dirty="0">
                <a:solidFill>
                  <a:srgbClr val="000000"/>
                </a:solidFill>
              </a:rPr>
            </a:br>
            <a:r>
              <a:rPr lang="da-DK" sz="2800" b="1" dirty="0">
                <a:solidFill>
                  <a:srgbClr val="000000"/>
                </a:solidFill>
              </a:rPr>
              <a:t>Tilsyn</a:t>
            </a:r>
            <a:br>
              <a:rPr lang="da-DK" sz="2800" b="1" dirty="0">
                <a:solidFill>
                  <a:srgbClr val="000000"/>
                </a:solidFill>
              </a:rPr>
            </a:br>
            <a:br>
              <a:rPr lang="da-DK" sz="2800" b="1" dirty="0">
                <a:solidFill>
                  <a:srgbClr val="000000"/>
                </a:solidFill>
              </a:rPr>
            </a:br>
            <a:r>
              <a:rPr lang="da-DK" sz="2800" b="1" dirty="0">
                <a:solidFill>
                  <a:srgbClr val="000000"/>
                </a:solidFill>
              </a:rPr>
              <a:t>Resort overdragelse</a:t>
            </a: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6D0F4335-A246-4B53-A27F-684DC671AC02}"/>
              </a:ext>
            </a:extLst>
          </p:cNvPr>
          <p:cNvPicPr>
            <a:picLocks noChangeAspect="1"/>
          </p:cNvPicPr>
          <p:nvPr/>
        </p:nvPicPr>
        <p:blipFill>
          <a:blip r:embed="rId3"/>
          <a:stretch>
            <a:fillRect/>
          </a:stretch>
        </p:blipFill>
        <p:spPr>
          <a:xfrm>
            <a:off x="7709770" y="3213164"/>
            <a:ext cx="4141760" cy="1346072"/>
          </a:xfrm>
          <a:prstGeom prst="rect">
            <a:avLst/>
          </a:prstGeom>
        </p:spPr>
      </p:pic>
    </p:spTree>
    <p:extLst>
      <p:ext uri="{BB962C8B-B14F-4D97-AF65-F5344CB8AC3E}">
        <p14:creationId xmlns:p14="http://schemas.microsoft.com/office/powerpoint/2010/main" val="461442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1136428" y="627564"/>
            <a:ext cx="7474172" cy="1325563"/>
          </a:xfrm>
        </p:spPr>
        <p:txBody>
          <a:bodyPr>
            <a:normAutofit fontScale="90000"/>
          </a:bodyPr>
          <a:lstStyle/>
          <a:p>
            <a:r>
              <a:rPr lang="da-DK" b="1" dirty="0">
                <a:solidFill>
                  <a:srgbClr val="000000"/>
                </a:solidFill>
              </a:rPr>
              <a:t>Ny Prøvevejledning til praktisk prøve på taxikvalifikationsuddannelsen</a:t>
            </a:r>
            <a:endParaRPr lang="da-DK" b="1" dirty="0"/>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1136429" y="2278173"/>
            <a:ext cx="6467867" cy="3450613"/>
          </a:xfrm>
        </p:spPr>
        <p:txBody>
          <a:bodyPr anchor="ctr">
            <a:normAutofit/>
          </a:bodyPr>
          <a:lstStyle/>
          <a:p>
            <a:pPr marL="0" indent="0">
              <a:buNone/>
            </a:pPr>
            <a:r>
              <a:rPr lang="da-DK" dirty="0"/>
              <a:t>Udarbejdet af Tur i samarbejde med Færdselsstyrelsen</a:t>
            </a:r>
          </a:p>
          <a:p>
            <a:pPr marL="0" indent="0">
              <a:buNone/>
            </a:pPr>
            <a:r>
              <a:rPr lang="da-DK" dirty="0"/>
              <a:t>Baggrund og opbygning</a:t>
            </a:r>
          </a:p>
          <a:p>
            <a:pPr marL="0" indent="0">
              <a:buNone/>
            </a:pPr>
            <a:r>
              <a:rPr lang="da-DK" dirty="0"/>
              <a:t>Bedømmelsen</a:t>
            </a:r>
          </a:p>
          <a:p>
            <a:pPr marL="0" indent="0">
              <a:buNone/>
            </a:pPr>
            <a:r>
              <a:rPr lang="da-DK" dirty="0"/>
              <a:t>Anvendes fra 1. februar 2021</a:t>
            </a:r>
          </a:p>
          <a:p>
            <a:pPr marL="0" indent="0">
              <a:buNone/>
            </a:pPr>
            <a:endParaRPr lang="da-DK"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36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2"/>
          <a:stretch>
            <a:fillRect/>
          </a:stretch>
        </p:blipFill>
        <p:spPr>
          <a:xfrm>
            <a:off x="9254442" y="3191411"/>
            <a:ext cx="1462088" cy="475178"/>
          </a:xfrm>
          <a:prstGeom prst="rect">
            <a:avLst/>
          </a:prstGeom>
        </p:spPr>
      </p:pic>
    </p:spTree>
    <p:extLst>
      <p:ext uri="{BB962C8B-B14F-4D97-AF65-F5344CB8AC3E}">
        <p14:creationId xmlns:p14="http://schemas.microsoft.com/office/powerpoint/2010/main" val="2488254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1136428" y="627564"/>
            <a:ext cx="7474172" cy="1325563"/>
          </a:xfrm>
        </p:spPr>
        <p:txBody>
          <a:bodyPr>
            <a:normAutofit/>
          </a:bodyPr>
          <a:lstStyle/>
          <a:p>
            <a:r>
              <a:rPr lang="da-DK" b="1" dirty="0">
                <a:solidFill>
                  <a:srgbClr val="000000"/>
                </a:solidFill>
              </a:rPr>
              <a:t>Teoretiske taxa prøver</a:t>
            </a:r>
            <a:endParaRPr lang="da-DK" b="1" dirty="0"/>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1136429" y="2278173"/>
            <a:ext cx="6467867" cy="3450613"/>
          </a:xfrm>
        </p:spPr>
        <p:txBody>
          <a:bodyPr anchor="ctr">
            <a:normAutofit/>
          </a:bodyPr>
          <a:lstStyle/>
          <a:p>
            <a:pPr marL="0" indent="0">
              <a:buNone/>
            </a:pPr>
            <a:r>
              <a:rPr lang="da-DK" dirty="0"/>
              <a:t>Bedømmelsen af teoretisk prøve</a:t>
            </a:r>
          </a:p>
          <a:p>
            <a:pPr marL="0" indent="0">
              <a:buNone/>
            </a:pPr>
            <a:endParaRPr lang="da-DK"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36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2"/>
          <a:stretch>
            <a:fillRect/>
          </a:stretch>
        </p:blipFill>
        <p:spPr>
          <a:xfrm>
            <a:off x="9254442" y="3191411"/>
            <a:ext cx="1462088" cy="475178"/>
          </a:xfrm>
          <a:prstGeom prst="rect">
            <a:avLst/>
          </a:prstGeom>
        </p:spPr>
      </p:pic>
    </p:spTree>
    <p:extLst>
      <p:ext uri="{BB962C8B-B14F-4D97-AF65-F5344CB8AC3E}">
        <p14:creationId xmlns:p14="http://schemas.microsoft.com/office/powerpoint/2010/main" val="4125601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1136428" y="627564"/>
            <a:ext cx="7474172" cy="1325563"/>
          </a:xfrm>
        </p:spPr>
        <p:txBody>
          <a:bodyPr>
            <a:normAutofit/>
          </a:bodyPr>
          <a:lstStyle/>
          <a:p>
            <a:r>
              <a:rPr lang="da-DK" b="1" dirty="0">
                <a:solidFill>
                  <a:srgbClr val="000000"/>
                </a:solidFill>
              </a:rPr>
              <a:t>Force majeure tiltag </a:t>
            </a:r>
            <a:r>
              <a:rPr lang="da-DK" b="1" dirty="0" err="1">
                <a:solidFill>
                  <a:srgbClr val="000000"/>
                </a:solidFill>
              </a:rPr>
              <a:t>Covid</a:t>
            </a:r>
            <a:r>
              <a:rPr lang="da-DK" b="1" dirty="0">
                <a:solidFill>
                  <a:srgbClr val="000000"/>
                </a:solidFill>
              </a:rPr>
              <a:t> 19</a:t>
            </a:r>
            <a:endParaRPr lang="da-DK" b="1" dirty="0"/>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1136429" y="2278173"/>
            <a:ext cx="6467867" cy="3450613"/>
          </a:xfrm>
        </p:spPr>
        <p:txBody>
          <a:bodyPr anchor="ctr">
            <a:normAutofit fontScale="70000" lnSpcReduction="20000"/>
          </a:bodyPr>
          <a:lstStyle/>
          <a:p>
            <a:pPr marL="0" indent="0">
              <a:buNone/>
            </a:pPr>
            <a:r>
              <a:rPr lang="da-DK" dirty="0">
                <a:solidFill>
                  <a:srgbClr val="000000"/>
                </a:solidFill>
              </a:rPr>
              <a:t>Bekendtgørelse Nr. 2021/82</a:t>
            </a:r>
          </a:p>
          <a:p>
            <a:pPr marL="0" indent="0">
              <a:buNone/>
            </a:pPr>
            <a:endParaRPr lang="da-DK" dirty="0">
              <a:solidFill>
                <a:srgbClr val="000000"/>
              </a:solidFill>
            </a:endParaRPr>
          </a:p>
          <a:p>
            <a:pPr marL="0" indent="0">
              <a:buNone/>
            </a:pPr>
            <a:r>
              <a:rPr lang="da-DK" dirty="0">
                <a:solidFill>
                  <a:srgbClr val="000000"/>
                </a:solidFill>
              </a:rPr>
              <a:t>Bekendtgørelse om særlig forlængelse af kørekort, chaufføruddannelsesbevis, uddannelsesbevis, sikkerhedsrådgiverbevis, kørekort med kørelærergodkendelse og særtransportlegitimationskort til sikring af forsyningen af varer som led i håndtering af Coronavirussygdom 2019 (COVID-19)</a:t>
            </a:r>
          </a:p>
          <a:p>
            <a:pPr marL="0" indent="0">
              <a:buNone/>
            </a:pPr>
            <a:r>
              <a:rPr lang="da-DK" dirty="0">
                <a:solidFill>
                  <a:srgbClr val="000000"/>
                </a:solidFill>
              </a:rPr>
              <a:t>Nationale forlængelser (CUB og STA) udløb mellem 1. januar 2021 og 1. marts 2021</a:t>
            </a:r>
          </a:p>
          <a:p>
            <a:pPr marL="0" indent="0">
              <a:buNone/>
            </a:pPr>
            <a:r>
              <a:rPr lang="da-DK" dirty="0" err="1">
                <a:solidFill>
                  <a:srgbClr val="000000"/>
                </a:solidFill>
              </a:rPr>
              <a:t>Vub</a:t>
            </a:r>
            <a:r>
              <a:rPr lang="da-DK" dirty="0">
                <a:solidFill>
                  <a:srgbClr val="000000"/>
                </a:solidFill>
              </a:rPr>
              <a:t> ikke omfattet af forlængelser</a:t>
            </a:r>
          </a:p>
          <a:p>
            <a:pPr marL="0" indent="0">
              <a:buNone/>
            </a:pPr>
            <a:r>
              <a:rPr lang="da-DK" dirty="0">
                <a:solidFill>
                  <a:srgbClr val="000000"/>
                </a:solidFill>
              </a:rPr>
              <a:t>Eventuel ny Omnibus forordning</a:t>
            </a:r>
            <a:endParaRPr lang="da-DK" dirty="0"/>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36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2"/>
          <a:stretch>
            <a:fillRect/>
          </a:stretch>
        </p:blipFill>
        <p:spPr>
          <a:xfrm>
            <a:off x="9254442" y="3191411"/>
            <a:ext cx="1462088" cy="475178"/>
          </a:xfrm>
          <a:prstGeom prst="rect">
            <a:avLst/>
          </a:prstGeom>
        </p:spPr>
      </p:pic>
    </p:spTree>
    <p:extLst>
      <p:ext uri="{BB962C8B-B14F-4D97-AF65-F5344CB8AC3E}">
        <p14:creationId xmlns:p14="http://schemas.microsoft.com/office/powerpoint/2010/main" val="2717796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6094105" y="802955"/>
            <a:ext cx="4977976" cy="1455996"/>
          </a:xfrm>
        </p:spPr>
        <p:txBody>
          <a:bodyPr>
            <a:normAutofit/>
          </a:bodyPr>
          <a:lstStyle/>
          <a:p>
            <a:r>
              <a:rPr lang="da-DK" sz="4000" b="1" dirty="0">
                <a:solidFill>
                  <a:srgbClr val="000000"/>
                </a:solidFill>
              </a:rPr>
              <a:t>BAT 2</a:t>
            </a:r>
          </a:p>
        </p:txBody>
      </p:sp>
      <p:sp>
        <p:nvSpPr>
          <p:cNvPr id="29"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3"/>
          <a:stretch>
            <a:fillRect/>
          </a:stretch>
        </p:blipFill>
        <p:spPr>
          <a:xfrm>
            <a:off x="2441496" y="482193"/>
            <a:ext cx="2532690" cy="823124"/>
          </a:xfrm>
          <a:prstGeom prst="rect">
            <a:avLst/>
          </a:prstGeom>
        </p:spPr>
      </p:pic>
      <p:sp>
        <p:nvSpPr>
          <p:cNvPr id="31"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6090574" y="2421682"/>
            <a:ext cx="4977578" cy="3639289"/>
          </a:xfrm>
        </p:spPr>
        <p:txBody>
          <a:bodyPr anchor="ctr">
            <a:normAutofit/>
          </a:bodyPr>
          <a:lstStyle/>
          <a:p>
            <a:pPr marL="0" indent="0">
              <a:buNone/>
            </a:pPr>
            <a:r>
              <a:rPr lang="da-DK" sz="2000" dirty="0">
                <a:solidFill>
                  <a:srgbClr val="000000"/>
                </a:solidFill>
              </a:rPr>
              <a:t>Automatisk oprettelse af kursister ved bevis udløb </a:t>
            </a:r>
          </a:p>
          <a:p>
            <a:pPr marL="0" indent="0">
              <a:buNone/>
            </a:pPr>
            <a:r>
              <a:rPr lang="da-DK" sz="2000" dirty="0">
                <a:solidFill>
                  <a:srgbClr val="000000"/>
                </a:solidFill>
              </a:rPr>
              <a:t>Husk kontrol af adresse inden indsendelse af ansøgning</a:t>
            </a:r>
          </a:p>
          <a:p>
            <a:pPr marL="0" indent="0">
              <a:buNone/>
            </a:pPr>
            <a:r>
              <a:rPr lang="da-DK" sz="2000" dirty="0">
                <a:solidFill>
                  <a:srgbClr val="000000"/>
                </a:solidFill>
              </a:rPr>
              <a:t>Betalingslink der bliver ødelagt</a:t>
            </a:r>
          </a:p>
          <a:p>
            <a:pPr marL="0" indent="0">
              <a:buNone/>
            </a:pPr>
            <a:r>
              <a:rPr lang="da-DK" sz="2000" dirty="0">
                <a:solidFill>
                  <a:srgbClr val="000000"/>
                </a:solidFill>
              </a:rPr>
              <a:t>Tidshorisont august 2021  nyt system der erstatter </a:t>
            </a:r>
            <a:r>
              <a:rPr lang="da-DK" sz="2000" dirty="0" err="1">
                <a:solidFill>
                  <a:srgbClr val="000000"/>
                </a:solidFill>
              </a:rPr>
              <a:t>E-boks</a:t>
            </a:r>
            <a:endParaRPr lang="da-DK" sz="2000" dirty="0">
              <a:solidFill>
                <a:srgbClr val="000000"/>
              </a:solidFill>
            </a:endParaRPr>
          </a:p>
          <a:p>
            <a:pPr marL="0" indent="0">
              <a:buNone/>
            </a:pPr>
            <a:r>
              <a:rPr lang="da-DK" sz="2000" dirty="0">
                <a:solidFill>
                  <a:srgbClr val="000000"/>
                </a:solidFill>
              </a:rPr>
              <a:t>	</a:t>
            </a:r>
          </a:p>
          <a:p>
            <a:pPr marL="0" indent="0">
              <a:buNone/>
            </a:pPr>
            <a:endParaRPr lang="da-DK" sz="2000" dirty="0">
              <a:solidFill>
                <a:srgbClr val="000000"/>
              </a:solidFill>
            </a:endParaRPr>
          </a:p>
          <a:p>
            <a:pPr marL="0" indent="0">
              <a:buNone/>
            </a:pPr>
            <a:endParaRPr lang="da-DK" sz="2000" dirty="0">
              <a:solidFill>
                <a:srgbClr val="000000"/>
              </a:solidFill>
            </a:endParaRPr>
          </a:p>
        </p:txBody>
      </p:sp>
    </p:spTree>
    <p:extLst>
      <p:ext uri="{BB962C8B-B14F-4D97-AF65-F5344CB8AC3E}">
        <p14:creationId xmlns:p14="http://schemas.microsoft.com/office/powerpoint/2010/main" val="41904343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2741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a:off x="0" y="1217573"/>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3"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466471"/>
            <a:ext cx="12188952" cy="4391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3"/>
          <a:stretch>
            <a:fillRect/>
          </a:stretch>
        </p:blipFill>
        <p:spPr>
          <a:xfrm>
            <a:off x="7062596" y="195866"/>
            <a:ext cx="4954693" cy="1610275"/>
          </a:xfrm>
          <a:prstGeom prst="rect">
            <a:avLst/>
          </a:prstGeom>
        </p:spPr>
      </p:pic>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6354871" y="2827419"/>
            <a:ext cx="5029200" cy="3227626"/>
          </a:xfrm>
        </p:spPr>
        <p:txBody>
          <a:bodyPr anchor="ctr">
            <a:normAutofit/>
          </a:bodyPr>
          <a:lstStyle/>
          <a:p>
            <a:pPr marL="0" indent="0">
              <a:buNone/>
            </a:pPr>
            <a:r>
              <a:rPr lang="da-DK" sz="1900" dirty="0">
                <a:solidFill>
                  <a:srgbClr val="000000"/>
                </a:solidFill>
              </a:rPr>
              <a:t>Anmeldte tilsyn</a:t>
            </a:r>
          </a:p>
          <a:p>
            <a:pPr marL="0" indent="0">
              <a:buNone/>
            </a:pPr>
            <a:r>
              <a:rPr lang="da-DK" sz="1900" dirty="0">
                <a:solidFill>
                  <a:srgbClr val="000000"/>
                </a:solidFill>
              </a:rPr>
              <a:t>Uanmeldte tilsyn</a:t>
            </a:r>
          </a:p>
          <a:p>
            <a:pPr marL="0" indent="0">
              <a:buNone/>
            </a:pPr>
            <a:r>
              <a:rPr lang="da-DK" sz="1900" dirty="0">
                <a:solidFill>
                  <a:srgbClr val="000000"/>
                </a:solidFill>
              </a:rPr>
              <a:t>Tilsyn med prøver og undervisning</a:t>
            </a:r>
          </a:p>
          <a:p>
            <a:pPr marL="0" indent="0">
              <a:buNone/>
            </a:pPr>
            <a:endParaRPr lang="da-DK" sz="1900" dirty="0">
              <a:solidFill>
                <a:srgbClr val="000000"/>
              </a:solidFill>
            </a:endParaRPr>
          </a:p>
          <a:p>
            <a:pPr marL="0" indent="0">
              <a:buNone/>
            </a:pPr>
            <a:endParaRPr lang="da-DK" sz="1900" dirty="0">
              <a:solidFill>
                <a:srgbClr val="000000"/>
              </a:solidFill>
            </a:endParaRPr>
          </a:p>
        </p:txBody>
      </p:sp>
      <p:sp>
        <p:nvSpPr>
          <p:cNvPr id="2" name="Tekstfelt 1">
            <a:extLst>
              <a:ext uri="{FF2B5EF4-FFF2-40B4-BE49-F238E27FC236}">
                <a16:creationId xmlns:a16="http://schemas.microsoft.com/office/drawing/2014/main" id="{A704A268-F37E-4355-8542-714F71D4487A}"/>
              </a:ext>
            </a:extLst>
          </p:cNvPr>
          <p:cNvSpPr txBox="1"/>
          <p:nvPr/>
        </p:nvSpPr>
        <p:spPr>
          <a:xfrm>
            <a:off x="1435769" y="3810000"/>
            <a:ext cx="32966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400" b="0" i="0" u="none" strike="noStrike" kern="1200" cap="none" spc="0" normalizeH="0" baseline="0" noProof="0" dirty="0">
                <a:ln>
                  <a:noFill/>
                </a:ln>
                <a:solidFill>
                  <a:prstClr val="black"/>
                </a:solidFill>
                <a:effectLst/>
                <a:uLnTx/>
                <a:uFillTx/>
                <a:latin typeface="Calibri" panose="020F0502020204030204"/>
                <a:ea typeface="+mn-ea"/>
                <a:cs typeface="+mn-cs"/>
              </a:rPr>
              <a:t>Tilsyn</a:t>
            </a:r>
          </a:p>
        </p:txBody>
      </p:sp>
    </p:spTree>
    <p:extLst>
      <p:ext uri="{BB962C8B-B14F-4D97-AF65-F5344CB8AC3E}">
        <p14:creationId xmlns:p14="http://schemas.microsoft.com/office/powerpoint/2010/main" val="1803677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3E859E-BCBF-4E66-BDB2-B45C40789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2741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A9AEE7E-B925-446D-8A61-75BFE40B8B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a:off x="0" y="1217573"/>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3" name="Rectangle 12">
            <a:extLst>
              <a:ext uri="{FF2B5EF4-FFF2-40B4-BE49-F238E27FC236}">
                <a16:creationId xmlns:a16="http://schemas.microsoft.com/office/drawing/2014/main" id="{B45D527E-542C-44E0-8FC2-F03B24CFA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466471"/>
            <a:ext cx="12188952" cy="4391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3"/>
          <a:stretch>
            <a:fillRect/>
          </a:stretch>
        </p:blipFill>
        <p:spPr>
          <a:xfrm>
            <a:off x="7062596" y="195866"/>
            <a:ext cx="4954693" cy="1610275"/>
          </a:xfrm>
          <a:prstGeom prst="rect">
            <a:avLst/>
          </a:prstGeom>
        </p:spPr>
      </p:pic>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6354871" y="2827419"/>
            <a:ext cx="5029200" cy="3227626"/>
          </a:xfrm>
        </p:spPr>
        <p:txBody>
          <a:bodyPr anchor="ctr">
            <a:normAutofit/>
          </a:bodyPr>
          <a:lstStyle/>
          <a:p>
            <a:pPr marL="0" indent="0">
              <a:buNone/>
            </a:pPr>
            <a:r>
              <a:rPr lang="da-DK" sz="1900" dirty="0">
                <a:solidFill>
                  <a:srgbClr val="000000"/>
                </a:solidFill>
              </a:rPr>
              <a:t>Information:</a:t>
            </a:r>
          </a:p>
          <a:p>
            <a:pPr marL="0" indent="0">
              <a:buNone/>
            </a:pPr>
            <a:r>
              <a:rPr lang="da-DK" sz="1900" dirty="0">
                <a:solidFill>
                  <a:srgbClr val="000000"/>
                </a:solidFill>
              </a:rPr>
              <a:t>Skoler der udbyder grundlæggende </a:t>
            </a:r>
            <a:r>
              <a:rPr lang="da-DK" sz="1900" dirty="0" err="1">
                <a:solidFill>
                  <a:srgbClr val="000000"/>
                </a:solidFill>
              </a:rPr>
              <a:t>Vub</a:t>
            </a:r>
            <a:r>
              <a:rPr lang="da-DK" sz="1900" dirty="0">
                <a:solidFill>
                  <a:srgbClr val="000000"/>
                </a:solidFill>
              </a:rPr>
              <a:t> kursus til EUD elever skal huske at offentliggøre kursusdatoer på hjemmeside.</a:t>
            </a:r>
          </a:p>
          <a:p>
            <a:pPr marL="0" indent="0">
              <a:buNone/>
            </a:pPr>
            <a:r>
              <a:rPr lang="da-DK" sz="1900" dirty="0">
                <a:solidFill>
                  <a:srgbClr val="000000"/>
                </a:solidFill>
              </a:rPr>
              <a:t>Også selv om det er fordelt over mange dage.</a:t>
            </a:r>
          </a:p>
          <a:p>
            <a:pPr marL="0" indent="0">
              <a:buNone/>
            </a:pPr>
            <a:endParaRPr lang="da-DK" sz="1900" dirty="0">
              <a:solidFill>
                <a:srgbClr val="000000"/>
              </a:solidFill>
            </a:endParaRPr>
          </a:p>
          <a:p>
            <a:pPr marL="0" indent="0">
              <a:buNone/>
            </a:pPr>
            <a:endParaRPr lang="da-DK" sz="1900" dirty="0">
              <a:solidFill>
                <a:srgbClr val="000000"/>
              </a:solidFill>
            </a:endParaRPr>
          </a:p>
        </p:txBody>
      </p:sp>
      <p:sp>
        <p:nvSpPr>
          <p:cNvPr id="2" name="Tekstfelt 1">
            <a:extLst>
              <a:ext uri="{FF2B5EF4-FFF2-40B4-BE49-F238E27FC236}">
                <a16:creationId xmlns:a16="http://schemas.microsoft.com/office/drawing/2014/main" id="{A704A268-F37E-4355-8542-714F71D4487A}"/>
              </a:ext>
            </a:extLst>
          </p:cNvPr>
          <p:cNvSpPr txBox="1"/>
          <p:nvPr/>
        </p:nvSpPr>
        <p:spPr>
          <a:xfrm>
            <a:off x="1435769" y="3810000"/>
            <a:ext cx="329665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4400" b="1" i="0" u="none" strike="noStrike" kern="1200" cap="none" spc="0" normalizeH="0" baseline="0" noProof="0" dirty="0">
                <a:ln>
                  <a:noFill/>
                </a:ln>
                <a:solidFill>
                  <a:prstClr val="black"/>
                </a:solidFill>
                <a:effectLst/>
                <a:uLnTx/>
                <a:uFillTx/>
                <a:latin typeface="Calibri" panose="020F0502020204030204"/>
                <a:ea typeface="+mn-ea"/>
                <a:cs typeface="+mn-cs"/>
              </a:rPr>
              <a:t>Tilsyn</a:t>
            </a:r>
          </a:p>
        </p:txBody>
      </p:sp>
    </p:spTree>
    <p:extLst>
      <p:ext uri="{BB962C8B-B14F-4D97-AF65-F5344CB8AC3E}">
        <p14:creationId xmlns:p14="http://schemas.microsoft.com/office/powerpoint/2010/main" val="882394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77AE971-7D94-4025-BEBD-BD67945426C4}"/>
              </a:ext>
            </a:extLst>
          </p:cNvPr>
          <p:cNvSpPr>
            <a:spLocks noGrp="1"/>
          </p:cNvSpPr>
          <p:nvPr>
            <p:ph type="title"/>
          </p:nvPr>
        </p:nvSpPr>
        <p:spPr>
          <a:xfrm>
            <a:off x="643467" y="640080"/>
            <a:ext cx="3096427" cy="5613236"/>
          </a:xfrm>
        </p:spPr>
        <p:txBody>
          <a:bodyPr anchor="ctr">
            <a:normAutofit/>
          </a:bodyPr>
          <a:lstStyle/>
          <a:p>
            <a:r>
              <a:rPr lang="da-DK" sz="3700" dirty="0">
                <a:solidFill>
                  <a:srgbClr val="FFFFFF"/>
                </a:solidFill>
              </a:rPr>
              <a:t>Resort Overdragelse</a:t>
            </a:r>
          </a:p>
        </p:txBody>
      </p:sp>
      <p:sp>
        <p:nvSpPr>
          <p:cNvPr id="3" name="Pladsholder til indhold 2">
            <a:extLst>
              <a:ext uri="{FF2B5EF4-FFF2-40B4-BE49-F238E27FC236}">
                <a16:creationId xmlns:a16="http://schemas.microsoft.com/office/drawing/2014/main" id="{A3451C71-F450-4638-93A0-D12E92FE08D1}"/>
              </a:ext>
            </a:extLst>
          </p:cNvPr>
          <p:cNvSpPr>
            <a:spLocks noGrp="1"/>
          </p:cNvSpPr>
          <p:nvPr>
            <p:ph idx="1"/>
          </p:nvPr>
        </p:nvSpPr>
        <p:spPr>
          <a:xfrm>
            <a:off x="4699818" y="640081"/>
            <a:ext cx="6848715" cy="3979543"/>
          </a:xfrm>
        </p:spPr>
        <p:txBody>
          <a:bodyPr anchor="ctr">
            <a:normAutofit/>
          </a:bodyPr>
          <a:lstStyle/>
          <a:p>
            <a:pPr marL="0" indent="0">
              <a:buNone/>
            </a:pPr>
            <a:r>
              <a:rPr lang="da-DK" dirty="0"/>
              <a:t>Forløb</a:t>
            </a:r>
          </a:p>
          <a:p>
            <a:pPr marL="0" indent="0">
              <a:buNone/>
            </a:pPr>
            <a:r>
              <a:rPr lang="da-DK" dirty="0"/>
              <a:t>PAC</a:t>
            </a:r>
          </a:p>
          <a:p>
            <a:pPr marL="0" indent="0">
              <a:buNone/>
            </a:pPr>
            <a:endParaRPr lang="da-DK" dirty="0"/>
          </a:p>
        </p:txBody>
      </p:sp>
      <p:pic>
        <p:nvPicPr>
          <p:cNvPr id="4" name="Billede 3">
            <a:extLst>
              <a:ext uri="{FF2B5EF4-FFF2-40B4-BE49-F238E27FC236}">
                <a16:creationId xmlns:a16="http://schemas.microsoft.com/office/drawing/2014/main" id="{015E4E5A-C470-44A0-91DB-2A67D0685D21}"/>
              </a:ext>
            </a:extLst>
          </p:cNvPr>
          <p:cNvPicPr>
            <a:picLocks noChangeAspect="1"/>
          </p:cNvPicPr>
          <p:nvPr/>
        </p:nvPicPr>
        <p:blipFill>
          <a:blip r:embed="rId2"/>
          <a:stretch>
            <a:fillRect/>
          </a:stretch>
        </p:blipFill>
        <p:spPr>
          <a:xfrm>
            <a:off x="7229475" y="5236159"/>
            <a:ext cx="4319058" cy="1403693"/>
          </a:xfrm>
          <a:prstGeom prst="rect">
            <a:avLst/>
          </a:prstGeom>
        </p:spPr>
      </p:pic>
    </p:spTree>
    <p:extLst>
      <p:ext uri="{BB962C8B-B14F-4D97-AF65-F5344CB8AC3E}">
        <p14:creationId xmlns:p14="http://schemas.microsoft.com/office/powerpoint/2010/main" val="535305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6B506-04CA-4463-8543-A6D525A1ADAF}"/>
              </a:ext>
            </a:extLst>
          </p:cNvPr>
          <p:cNvSpPr>
            <a:spLocks noGrp="1"/>
          </p:cNvSpPr>
          <p:nvPr>
            <p:ph type="ctrTitle"/>
          </p:nvPr>
        </p:nvSpPr>
        <p:spPr/>
        <p:txBody>
          <a:bodyPr/>
          <a:lstStyle/>
          <a:p>
            <a:pPr marL="144145"/>
            <a:r>
              <a:rPr lang="da-DK" dirty="0"/>
              <a:t>Nyt fra BUVM</a:t>
            </a:r>
            <a:br>
              <a:rPr lang="da-DK" dirty="0"/>
            </a:br>
            <a:br>
              <a:rPr lang="da-DK" sz="2000" dirty="0"/>
            </a:br>
            <a:r>
              <a:rPr lang="da-DK" sz="2800" dirty="0"/>
              <a:t>TUR dialogmøde 3. februar 2021</a:t>
            </a:r>
            <a:br>
              <a:rPr lang="da-DK" sz="2800" dirty="0"/>
            </a:br>
            <a:r>
              <a:rPr lang="da-DK" sz="2800" dirty="0"/>
              <a:t>ved </a:t>
            </a:r>
            <a:r>
              <a:rPr lang="da-DK" sz="2800" dirty="0">
                <a:solidFill>
                  <a:srgbClr val="000000"/>
                </a:solidFill>
                <a:effectLst/>
                <a:latin typeface="Calibri" panose="020F0502020204030204" pitchFamily="34" charset="0"/>
                <a:ea typeface="Calibri" panose="020F0502020204030204" pitchFamily="34" charset="0"/>
              </a:rPr>
              <a:t>Maja Schiøth Dyrby </a:t>
            </a:r>
            <a:br>
              <a:rPr lang="da-DK" sz="2800" dirty="0">
                <a:effectLst/>
                <a:latin typeface="Calibri" panose="020F0502020204030204" pitchFamily="34" charset="0"/>
                <a:ea typeface="Calibri" panose="020F0502020204030204" pitchFamily="34" charset="0"/>
              </a:rPr>
            </a:br>
            <a:endParaRPr lang="da-DK" sz="2800" dirty="0"/>
          </a:p>
        </p:txBody>
      </p:sp>
      <p:sp>
        <p:nvSpPr>
          <p:cNvPr id="4" name="Date Placeholder 3">
            <a:extLst>
              <a:ext uri="{FF2B5EF4-FFF2-40B4-BE49-F238E27FC236}">
                <a16:creationId xmlns:a16="http://schemas.microsoft.com/office/drawing/2014/main" id="{1408F218-03AC-4515-BD5E-7F4BA7F1F0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56E3E-758D-4291-9C96-D81705B1535D}" type="datetime2">
              <a:rPr kumimoji="0" lang="da-DK" sz="100" b="0" i="0" u="none" strike="noStrike" kern="1200" cap="none" spc="0" normalizeH="0" baseline="0" noProof="0" smtClean="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 april 2021</a:t>
            </a:fld>
            <a:endParaRPr kumimoji="0" lang="da-DK" sz="100" b="0" i="0" u="none" strike="noStrike" kern="1200" cap="none" spc="0" normalizeH="0" baseline="0" noProof="0">
              <a:ln>
                <a:noFill/>
              </a:ln>
              <a:noFill/>
              <a:effectLst/>
              <a:uLnTx/>
              <a:uFillTx/>
              <a:latin typeface="Verdana"/>
              <a:ea typeface="+mn-ea"/>
              <a:cs typeface="+mn-cs"/>
            </a:endParaRPr>
          </a:p>
        </p:txBody>
      </p:sp>
      <p:sp>
        <p:nvSpPr>
          <p:cNvPr id="2" name="Pladsholder til slidenummer 1">
            <a:extLst>
              <a:ext uri="{FF2B5EF4-FFF2-40B4-BE49-F238E27FC236}">
                <a16:creationId xmlns:a16="http://schemas.microsoft.com/office/drawing/2014/main" id="{D59C4849-C7A3-4B0D-80F7-AEACFA18B9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 b="0" i="0" u="none" strike="noStrike" kern="1200" cap="none" spc="0" normalizeH="0" baseline="0" noProof="0" smtClean="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sz="100" b="0" i="0" u="none" strike="noStrike" kern="1200" cap="none" spc="0" normalizeH="0" baseline="0" noProof="0">
              <a:ln>
                <a:noFill/>
              </a:ln>
              <a:noFill/>
              <a:effectLst/>
              <a:uLnTx/>
              <a:uFillTx/>
              <a:latin typeface="Verdana"/>
              <a:ea typeface="+mn-ea"/>
              <a:cs typeface="+mn-cs"/>
            </a:endParaRPr>
          </a:p>
        </p:txBody>
      </p:sp>
    </p:spTree>
    <p:custDataLst>
      <p:tags r:id="rId1"/>
    </p:custDataLst>
    <p:extLst>
      <p:ext uri="{BB962C8B-B14F-4D97-AF65-F5344CB8AC3E}">
        <p14:creationId xmlns:p14="http://schemas.microsoft.com/office/powerpoint/2010/main" val="2607398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9D4F35A-493B-4EC3-90E0-DDF30FCA52F4}" type="datetime2">
              <a:rPr lang="da-DK" smtClean="0"/>
              <a:t>21. april 2021</a:t>
            </a:fld>
            <a:endParaRPr lang="da-DK"/>
          </a:p>
        </p:txBody>
      </p:sp>
      <p:sp>
        <p:nvSpPr>
          <p:cNvPr id="3" name="Pladsholder til slidenummer 2"/>
          <p:cNvSpPr>
            <a:spLocks noGrp="1"/>
          </p:cNvSpPr>
          <p:nvPr>
            <p:ph type="sldNum" sz="quarter" idx="12"/>
          </p:nvPr>
        </p:nvSpPr>
        <p:spPr/>
        <p:txBody>
          <a:bodyPr/>
          <a:lstStyle/>
          <a:p>
            <a:fld id="{24C8C45C-947F-4981-8B3F-4F32E973C901}" type="slidenum">
              <a:rPr lang="da-DK" smtClean="0"/>
              <a:pPr/>
              <a:t>59</a:t>
            </a:fld>
            <a:endParaRPr lang="da-DK"/>
          </a:p>
        </p:txBody>
      </p:sp>
      <p:sp>
        <p:nvSpPr>
          <p:cNvPr id="4" name="Tekstfelt 3"/>
          <p:cNvSpPr txBox="1"/>
          <p:nvPr/>
        </p:nvSpPr>
        <p:spPr>
          <a:xfrm>
            <a:off x="717809" y="1053547"/>
            <a:ext cx="9303269" cy="2462213"/>
          </a:xfrm>
          <a:prstGeom prst="rect">
            <a:avLst/>
          </a:prstGeom>
          <a:noFill/>
        </p:spPr>
        <p:txBody>
          <a:bodyPr wrap="square" lIns="0" tIns="0" rIns="0" bIns="0" rtlCol="0">
            <a:spAutoFit/>
          </a:bodyPr>
          <a:lstStyle/>
          <a:p>
            <a:r>
              <a:rPr lang="da-DK" sz="2000" b="1" i="1" dirty="0"/>
              <a:t>Nyt fra BUVM</a:t>
            </a:r>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sz="2000" dirty="0"/>
              <a:t>Forlængelse af restriktioner – tilskud for aflyste kurser med bindende tilmelding 31/12 forlænget tilsvarende</a:t>
            </a:r>
          </a:p>
          <a:p>
            <a:pPr marL="342900" indent="-342900">
              <a:buFont typeface="Arial" panose="020B0604020202020204" pitchFamily="34" charset="0"/>
              <a:buChar char="•"/>
            </a:pPr>
            <a:r>
              <a:rPr lang="da-DK" sz="2000" dirty="0"/>
              <a:t>Hjælpepakke til AMU forlænget til 2021</a:t>
            </a:r>
          </a:p>
          <a:p>
            <a:pPr marL="342900" indent="-342900">
              <a:buFont typeface="Arial" panose="020B0604020202020204" pitchFamily="34" charset="0"/>
              <a:buChar char="•"/>
            </a:pPr>
            <a:r>
              <a:rPr lang="da-DK" sz="2000" dirty="0"/>
              <a:t>Corona-hotline og information på uvm.dk</a:t>
            </a:r>
          </a:p>
          <a:p>
            <a:pPr marL="342900" indent="-342900">
              <a:buFont typeface="Arial" panose="020B0604020202020204" pitchFamily="34" charset="0"/>
              <a:buChar char="•"/>
            </a:pPr>
            <a:r>
              <a:rPr lang="da-DK" sz="2000" dirty="0"/>
              <a:t>EVA-undersøgelse af erfaringer med nødundervisning under Covid-19 </a:t>
            </a:r>
          </a:p>
          <a:p>
            <a:pPr marL="342900" indent="-342900">
              <a:buFont typeface="Arial" panose="020B0604020202020204" pitchFamily="34" charset="0"/>
              <a:buChar char="•"/>
            </a:pPr>
            <a:r>
              <a:rPr lang="da-DK" sz="2000" dirty="0"/>
              <a:t>Læringsfestival 1.-4. marts (fokus på virtuel undervisning)</a:t>
            </a:r>
          </a:p>
        </p:txBody>
      </p:sp>
      <p:pic>
        <p:nvPicPr>
          <p:cNvPr id="5" name="Picture 2">
            <a:extLst>
              <a:ext uri="{FF2B5EF4-FFF2-40B4-BE49-F238E27FC236}">
                <a16:creationId xmlns:a16="http://schemas.microsoft.com/office/drawing/2014/main" id="{A7D70432-06D9-4359-9318-4E90A29266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46358" y="3840796"/>
            <a:ext cx="3251869" cy="1672547"/>
          </a:xfrm>
          <a:prstGeom prst="rect">
            <a:avLst/>
          </a:prstGeom>
        </p:spPr>
      </p:pic>
      <p:pic>
        <p:nvPicPr>
          <p:cNvPr id="6" name="Picture 2">
            <a:extLst>
              <a:ext uri="{FF2B5EF4-FFF2-40B4-BE49-F238E27FC236}">
                <a16:creationId xmlns:a16="http://schemas.microsoft.com/office/drawing/2014/main" id="{B0C48976-A485-4A5E-95B2-A7851687E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3265" y="1654052"/>
            <a:ext cx="726188" cy="1508975"/>
          </a:xfrm>
          <a:prstGeom prst="rect">
            <a:avLst/>
          </a:prstGeom>
        </p:spPr>
      </p:pic>
      <p:sp>
        <p:nvSpPr>
          <p:cNvPr id="7" name="Tekstfelt 6"/>
          <p:cNvSpPr txBox="1"/>
          <p:nvPr/>
        </p:nvSpPr>
        <p:spPr>
          <a:xfrm>
            <a:off x="717809" y="4193529"/>
            <a:ext cx="9743758" cy="2154436"/>
          </a:xfrm>
          <a:prstGeom prst="rect">
            <a:avLst/>
          </a:prstGeom>
          <a:noFill/>
        </p:spPr>
        <p:txBody>
          <a:bodyPr wrap="none" lIns="0" tIns="0" rIns="0" bIns="0" rtlCol="0">
            <a:spAutoFit/>
          </a:bodyPr>
          <a:lstStyle/>
          <a:p>
            <a:r>
              <a:rPr lang="da-DK" sz="2000" b="1" i="1"/>
              <a:t>Hvordan går det hos jer?</a:t>
            </a:r>
          </a:p>
          <a:p>
            <a:endParaRPr lang="da-DK" sz="2000"/>
          </a:p>
          <a:p>
            <a:pPr marL="342900" indent="-342900">
              <a:buFont typeface="Arial" panose="020B0604020202020204" pitchFamily="34" charset="0"/>
              <a:buChar char="•"/>
            </a:pPr>
            <a:r>
              <a:rPr lang="da-DK" sz="2000"/>
              <a:t>Efterspørgsel og aktivitet? </a:t>
            </a:r>
          </a:p>
          <a:p>
            <a:pPr marL="342900" indent="-342900">
              <a:buFont typeface="Arial" panose="020B0604020202020204" pitchFamily="34" charset="0"/>
              <a:buChar char="•"/>
            </a:pPr>
            <a:r>
              <a:rPr lang="da-DK" sz="2000"/>
              <a:t>Tilpasninger af kurser?</a:t>
            </a:r>
          </a:p>
          <a:p>
            <a:pPr marL="342900" indent="-342900">
              <a:buFont typeface="Arial" panose="020B0604020202020204" pitchFamily="34" charset="0"/>
              <a:buChar char="•"/>
            </a:pPr>
            <a:r>
              <a:rPr lang="da-DK" sz="2000"/>
              <a:t>Modtagelse af anbefaling om ugentlig testning?</a:t>
            </a:r>
          </a:p>
          <a:p>
            <a:pPr marL="342900" indent="-342900">
              <a:buFont typeface="Arial" panose="020B0604020202020204" pitchFamily="34" charset="0"/>
              <a:buChar char="•"/>
            </a:pPr>
            <a:r>
              <a:rPr lang="da-DK" sz="2000"/>
              <a:t>Overgang til nye studieadministrative systemer og digitale AMU-beviser?</a:t>
            </a:r>
          </a:p>
          <a:p>
            <a:endParaRPr lang="da-DK" sz="2000" err="1"/>
          </a:p>
        </p:txBody>
      </p:sp>
    </p:spTree>
    <p:extLst>
      <p:ext uri="{BB962C8B-B14F-4D97-AF65-F5344CB8AC3E}">
        <p14:creationId xmlns:p14="http://schemas.microsoft.com/office/powerpoint/2010/main" val="2906573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C1A3F84-EFD2-4584-8EB5-DDAAC467F110}"/>
              </a:ext>
            </a:extLst>
          </p:cNvPr>
          <p:cNvSpPr>
            <a:spLocks noGrp="1"/>
          </p:cNvSpPr>
          <p:nvPr>
            <p:ph idx="1"/>
          </p:nvPr>
        </p:nvSpPr>
        <p:spPr/>
        <p:txBody>
          <a:bodyPr/>
          <a:lstStyle/>
          <a:p>
            <a:pPr marL="0" indent="0">
              <a:buNone/>
            </a:pPr>
            <a:endParaRPr lang="da-DK"/>
          </a:p>
          <a:p>
            <a:pPr marL="0" indent="0">
              <a:buNone/>
            </a:pPr>
            <a:endParaRPr lang="da-DK"/>
          </a:p>
          <a:p>
            <a:pPr marL="0" indent="0">
              <a:buNone/>
            </a:pPr>
            <a:endParaRPr lang="da-DK"/>
          </a:p>
          <a:p>
            <a:pPr marL="2286000" lvl="5" indent="0">
              <a:buNone/>
            </a:pPr>
            <a:r>
              <a:rPr lang="da-DK" sz="4000"/>
              <a:t>Ny sekretariatschef</a:t>
            </a:r>
          </a:p>
        </p:txBody>
      </p:sp>
    </p:spTree>
    <p:extLst>
      <p:ext uri="{BB962C8B-B14F-4D97-AF65-F5344CB8AC3E}">
        <p14:creationId xmlns:p14="http://schemas.microsoft.com/office/powerpoint/2010/main" val="1955783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Forlag</a:t>
            </a:r>
            <a:endParaRPr lang="da-DK"/>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a:lstStyle/>
          <a:p>
            <a:r>
              <a:rPr lang="da-DK">
                <a:cs typeface="Calibri"/>
              </a:rPr>
              <a:t>V. Jes-Peter Nielsen</a:t>
            </a:r>
            <a:endParaRPr lang="da-DK"/>
          </a:p>
        </p:txBody>
      </p:sp>
    </p:spTree>
    <p:extLst>
      <p:ext uri="{BB962C8B-B14F-4D97-AF65-F5344CB8AC3E}">
        <p14:creationId xmlns:p14="http://schemas.microsoft.com/office/powerpoint/2010/main" val="2643493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Certifikat til truck – ny struktur		</a:t>
            </a:r>
          </a:p>
        </p:txBody>
      </p:sp>
      <p:sp>
        <p:nvSpPr>
          <p:cNvPr id="3" name="Pladsholder til indhold 2"/>
          <p:cNvSpPr>
            <a:spLocks noGrp="1"/>
          </p:cNvSpPr>
          <p:nvPr>
            <p:ph idx="1"/>
          </p:nvPr>
        </p:nvSpPr>
        <p:spPr/>
        <p:txBody>
          <a:bodyPr/>
          <a:lstStyle/>
          <a:p>
            <a:r>
              <a:rPr lang="da-DK"/>
              <a:t>Den nye struktur på kurset Certifikat til truck er klar til at lægge på turteori.dk</a:t>
            </a:r>
          </a:p>
          <a:p>
            <a:endParaRPr lang="da-DK"/>
          </a:p>
          <a:p>
            <a:r>
              <a:rPr lang="da-DK"/>
              <a:t>Efter planen lægges den nye struktur på i forbindelse med påsken – nærmere info følger</a:t>
            </a:r>
          </a:p>
        </p:txBody>
      </p:sp>
    </p:spTree>
    <p:extLst>
      <p:ext uri="{BB962C8B-B14F-4D97-AF65-F5344CB8AC3E}">
        <p14:creationId xmlns:p14="http://schemas.microsoft.com/office/powerpoint/2010/main" val="2674347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lede 1">
            <a:extLst>
              <a:ext uri="{FF2B5EF4-FFF2-40B4-BE49-F238E27FC236}">
                <a16:creationId xmlns:a16="http://schemas.microsoft.com/office/drawing/2014/main" id="{5C178F8E-1DAF-4FD6-BBAB-4B0938F06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926" y="2326066"/>
            <a:ext cx="8593913" cy="399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210787B0-F0A3-4971-BEB1-BB0CFDF9F064}"/>
              </a:ext>
            </a:extLst>
          </p:cNvPr>
          <p:cNvSpPr>
            <a:spLocks noGrp="1"/>
          </p:cNvSpPr>
          <p:nvPr>
            <p:ph type="title"/>
          </p:nvPr>
        </p:nvSpPr>
        <p:spPr/>
        <p:txBody>
          <a:bodyPr/>
          <a:lstStyle/>
          <a:p>
            <a:r>
              <a:rPr lang="da-DK"/>
              <a:t>Testskole søges	- VR</a:t>
            </a:r>
          </a:p>
        </p:txBody>
      </p:sp>
      <p:sp>
        <p:nvSpPr>
          <p:cNvPr id="3" name="Pladsholder til indhold 2">
            <a:extLst>
              <a:ext uri="{FF2B5EF4-FFF2-40B4-BE49-F238E27FC236}">
                <a16:creationId xmlns:a16="http://schemas.microsoft.com/office/drawing/2014/main" id="{BF8C639D-E3CA-4DA3-9209-EE6853092DBB}"/>
              </a:ext>
            </a:extLst>
          </p:cNvPr>
          <p:cNvSpPr>
            <a:spLocks noGrp="1"/>
          </p:cNvSpPr>
          <p:nvPr>
            <p:ph idx="1"/>
          </p:nvPr>
        </p:nvSpPr>
        <p:spPr/>
        <p:txBody>
          <a:bodyPr/>
          <a:lstStyle/>
          <a:p>
            <a:r>
              <a:rPr lang="da-DK"/>
              <a:t>VR Bak </a:t>
            </a:r>
            <a:r>
              <a:rPr lang="da-DK" err="1"/>
              <a:t>app’en</a:t>
            </a:r>
            <a:r>
              <a:rPr lang="da-DK"/>
              <a:t> er færdig og klar til at teste</a:t>
            </a:r>
          </a:p>
          <a:p>
            <a:r>
              <a:rPr lang="da-DK"/>
              <a:t>Vi søger en skole, der vil teste og give feedback</a:t>
            </a:r>
          </a:p>
          <a:p>
            <a:r>
              <a:rPr lang="da-DK"/>
              <a:t>Der stilles et </a:t>
            </a:r>
            <a:r>
              <a:rPr lang="da-DK" err="1"/>
              <a:t>Oculus</a:t>
            </a:r>
            <a:r>
              <a:rPr lang="da-DK"/>
              <a:t> Quest 2 VR bærbart </a:t>
            </a:r>
            <a:r>
              <a:rPr lang="da-DK" err="1"/>
              <a:t>headset</a:t>
            </a:r>
            <a:r>
              <a:rPr lang="da-DK"/>
              <a:t> til rådighed i testperioden</a:t>
            </a:r>
            <a:endParaRPr lang="fr-FR" b="0" i="0">
              <a:solidFill>
                <a:srgbClr val="000000"/>
              </a:solidFill>
              <a:effectLst/>
              <a:latin typeface="Roboto"/>
            </a:endParaRPr>
          </a:p>
          <a:p>
            <a:endParaRPr lang="da-DK"/>
          </a:p>
        </p:txBody>
      </p:sp>
    </p:spTree>
    <p:extLst>
      <p:ext uri="{BB962C8B-B14F-4D97-AF65-F5344CB8AC3E}">
        <p14:creationId xmlns:p14="http://schemas.microsoft.com/office/powerpoint/2010/main" val="2674221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5BF3E7-4CA4-4A62-BAF1-BBD91F4259ED}"/>
              </a:ext>
            </a:extLst>
          </p:cNvPr>
          <p:cNvSpPr>
            <a:spLocks noGrp="1"/>
          </p:cNvSpPr>
          <p:nvPr>
            <p:ph type="title"/>
          </p:nvPr>
        </p:nvSpPr>
        <p:spPr/>
        <p:txBody>
          <a:bodyPr/>
          <a:lstStyle/>
          <a:p>
            <a:r>
              <a:rPr lang="da-DK"/>
              <a:t>Testskole søges – ADR app</a:t>
            </a:r>
          </a:p>
        </p:txBody>
      </p:sp>
      <p:sp>
        <p:nvSpPr>
          <p:cNvPr id="3" name="Pladsholder til indhold 2">
            <a:extLst>
              <a:ext uri="{FF2B5EF4-FFF2-40B4-BE49-F238E27FC236}">
                <a16:creationId xmlns:a16="http://schemas.microsoft.com/office/drawing/2014/main" id="{176C26EF-7F74-4169-B7FC-60B4172D107A}"/>
              </a:ext>
            </a:extLst>
          </p:cNvPr>
          <p:cNvSpPr>
            <a:spLocks noGrp="1"/>
          </p:cNvSpPr>
          <p:nvPr>
            <p:ph idx="1"/>
          </p:nvPr>
        </p:nvSpPr>
        <p:spPr/>
        <p:txBody>
          <a:bodyPr/>
          <a:lstStyle/>
          <a:p>
            <a:r>
              <a:rPr lang="da-DK"/>
              <a:t>ADR </a:t>
            </a:r>
            <a:r>
              <a:rPr lang="da-DK" err="1"/>
              <a:t>app’en</a:t>
            </a:r>
            <a:r>
              <a:rPr lang="da-DK"/>
              <a:t> er ved at være færdig og bliver klar til at teste inden for kort tid</a:t>
            </a:r>
          </a:p>
          <a:p>
            <a:endParaRPr lang="da-DK"/>
          </a:p>
          <a:p>
            <a:r>
              <a:rPr lang="da-DK"/>
              <a:t>Vi søger en skole, der vil hjælpe med at teste og give feedback</a:t>
            </a:r>
          </a:p>
          <a:p>
            <a:pPr marL="0" indent="0">
              <a:buNone/>
            </a:pPr>
            <a:r>
              <a:rPr lang="da-DK"/>
              <a:t> </a:t>
            </a:r>
          </a:p>
          <a:p>
            <a:r>
              <a:rPr lang="da-DK" err="1"/>
              <a:t>App’en</a:t>
            </a:r>
            <a:r>
              <a:rPr lang="da-DK"/>
              <a:t> skal hentes på App Store eller Google Play og anvendes på egen smartphone</a:t>
            </a:r>
          </a:p>
          <a:p>
            <a:endParaRPr lang="da-DK"/>
          </a:p>
          <a:p>
            <a:endParaRPr lang="da-DK"/>
          </a:p>
        </p:txBody>
      </p:sp>
    </p:spTree>
    <p:extLst>
      <p:ext uri="{BB962C8B-B14F-4D97-AF65-F5344CB8AC3E}">
        <p14:creationId xmlns:p14="http://schemas.microsoft.com/office/powerpoint/2010/main" val="2215075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68A7C-5A72-4046-B8FA-0C7ADD5D52B0}"/>
              </a:ext>
            </a:extLst>
          </p:cNvPr>
          <p:cNvSpPr>
            <a:spLocks noGrp="1"/>
          </p:cNvSpPr>
          <p:nvPr>
            <p:ph type="title"/>
          </p:nvPr>
        </p:nvSpPr>
        <p:spPr/>
        <p:txBody>
          <a:bodyPr/>
          <a:lstStyle/>
          <a:p>
            <a:r>
              <a:rPr lang="da-DK"/>
              <a:t>Nye udgivelser</a:t>
            </a:r>
          </a:p>
        </p:txBody>
      </p:sp>
      <p:sp>
        <p:nvSpPr>
          <p:cNvPr id="3" name="Pladsholder til indhold 2">
            <a:extLst>
              <a:ext uri="{FF2B5EF4-FFF2-40B4-BE49-F238E27FC236}">
                <a16:creationId xmlns:a16="http://schemas.microsoft.com/office/drawing/2014/main" id="{28047A1F-1C7F-41F7-92BD-CA6608CC841A}"/>
              </a:ext>
            </a:extLst>
          </p:cNvPr>
          <p:cNvSpPr>
            <a:spLocks noGrp="1"/>
          </p:cNvSpPr>
          <p:nvPr>
            <p:ph idx="1"/>
          </p:nvPr>
        </p:nvSpPr>
        <p:spPr/>
        <p:txBody>
          <a:bodyPr/>
          <a:lstStyle/>
          <a:p>
            <a:r>
              <a:rPr lang="da-DK"/>
              <a:t>Bogen </a:t>
            </a:r>
            <a:r>
              <a:rPr lang="da-DK" b="1"/>
              <a:t>Sundhed for chauffører </a:t>
            </a:r>
            <a:r>
              <a:rPr lang="da-DK"/>
              <a:t>kommer i en ny gennemskrevet og opdateret udgave, der kan anvendes til både gods og lager. Bl.a. indsættes nyt kapitel om hygiejne. </a:t>
            </a:r>
          </a:p>
          <a:p>
            <a:endParaRPr lang="da-DK"/>
          </a:p>
          <a:p>
            <a:r>
              <a:rPr lang="da-DK" b="1"/>
              <a:t>Lager og intern transport </a:t>
            </a:r>
            <a:r>
              <a:rPr lang="da-DK"/>
              <a:t>samt </a:t>
            </a:r>
            <a:r>
              <a:rPr lang="da-DK" b="1"/>
              <a:t>Lagerøkonomi</a:t>
            </a:r>
            <a:r>
              <a:rPr lang="da-DK"/>
              <a:t> er undervejs med at blive sammenskrevet til én bog. </a:t>
            </a:r>
          </a:p>
        </p:txBody>
      </p:sp>
    </p:spTree>
    <p:extLst>
      <p:ext uri="{BB962C8B-B14F-4D97-AF65-F5344CB8AC3E}">
        <p14:creationId xmlns:p14="http://schemas.microsoft.com/office/powerpoint/2010/main" val="662567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faglæreruddannelse</a:t>
            </a:r>
          </a:p>
        </p:txBody>
      </p:sp>
      <p:sp>
        <p:nvSpPr>
          <p:cNvPr id="3" name="Undertitel 2">
            <a:extLst>
              <a:ext uri="{FF2B5EF4-FFF2-40B4-BE49-F238E27FC236}">
                <a16:creationId xmlns:a16="http://schemas.microsoft.com/office/drawing/2014/main" id="{811FE82A-EE01-4643-A746-2D1451A82789}"/>
              </a:ext>
            </a:extLst>
          </p:cNvPr>
          <p:cNvSpPr>
            <a:spLocks noGrp="1"/>
          </p:cNvSpPr>
          <p:nvPr>
            <p:ph type="subTitle" idx="1"/>
          </p:nvPr>
        </p:nvSpPr>
        <p:spPr/>
        <p:txBody>
          <a:bodyPr/>
          <a:lstStyle/>
          <a:p>
            <a:r>
              <a:rPr lang="da-DK"/>
              <a:t>V. Johnny Bengtson</a:t>
            </a:r>
          </a:p>
        </p:txBody>
      </p:sp>
    </p:spTree>
    <p:extLst>
      <p:ext uri="{BB962C8B-B14F-4D97-AF65-F5344CB8AC3E}">
        <p14:creationId xmlns:p14="http://schemas.microsoft.com/office/powerpoint/2010/main" val="4164811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Status TUR faglærerkurser</a:t>
            </a:r>
          </a:p>
        </p:txBody>
      </p:sp>
      <p:sp>
        <p:nvSpPr>
          <p:cNvPr id="3" name="Pladsholder til indhold 2"/>
          <p:cNvSpPr>
            <a:spLocks noGrp="1"/>
          </p:cNvSpPr>
          <p:nvPr>
            <p:ph idx="1"/>
          </p:nvPr>
        </p:nvSpPr>
        <p:spPr>
          <a:xfrm>
            <a:off x="320984" y="1681540"/>
            <a:ext cx="11550032" cy="4176335"/>
          </a:xfrm>
        </p:spPr>
        <p:txBody>
          <a:bodyPr>
            <a:normAutofit/>
          </a:bodyPr>
          <a:lstStyle/>
          <a:p>
            <a:r>
              <a:rPr lang="da-DK"/>
              <a:t>På grund af situationen udskydes flere faglærerkurser:</a:t>
            </a:r>
          </a:p>
          <a:p>
            <a:pPr lvl="1"/>
            <a:r>
              <a:rPr lang="da-DK"/>
              <a:t>ERFA taxi udskydes</a:t>
            </a:r>
          </a:p>
          <a:p>
            <a:pPr lvl="1"/>
            <a:r>
              <a:rPr lang="da-DK"/>
              <a:t>Temadag grundforløb 2 udskydes</a:t>
            </a:r>
          </a:p>
          <a:p>
            <a:r>
              <a:rPr lang="da-DK" sz="2800">
                <a:effectLst/>
                <a:latin typeface="Calibri" panose="020F0502020204030204" pitchFamily="34" charset="0"/>
                <a:ea typeface="Calibri" panose="020F0502020204030204" pitchFamily="34" charset="0"/>
              </a:rPr>
              <a:t>”Elementær brandbekæmpelse” den 8. – 9. </a:t>
            </a:r>
            <a:r>
              <a:rPr lang="da-DK" sz="2800" err="1">
                <a:effectLst/>
                <a:latin typeface="Calibri" panose="020F0502020204030204" pitchFamily="34" charset="0"/>
                <a:ea typeface="Calibri" panose="020F0502020204030204" pitchFamily="34" charset="0"/>
              </a:rPr>
              <a:t>febr</a:t>
            </a:r>
            <a:r>
              <a:rPr lang="da-DK" sz="2800">
                <a:effectLst/>
                <a:latin typeface="Calibri" panose="020F0502020204030204" pitchFamily="34" charset="0"/>
                <a:ea typeface="Calibri" panose="020F0502020204030204" pitchFamily="34" charset="0"/>
              </a:rPr>
              <a:t>. gennemføres</a:t>
            </a:r>
            <a:br>
              <a:rPr lang="da-DK"/>
            </a:br>
            <a:endParaRPr lang="da-DK"/>
          </a:p>
          <a:p>
            <a:r>
              <a:rPr lang="da-DK"/>
              <a:t>Vi følger løbende op på situationen, og melder hurtigst muligt ud til skolerne</a:t>
            </a:r>
          </a:p>
          <a:p>
            <a:endParaRPr lang="da-DK"/>
          </a:p>
          <a:p>
            <a:r>
              <a:rPr lang="da-DK"/>
              <a:t>Færdselsstyrelsen er orienteret om udskydelse/aflysninger af faglærerkurser</a:t>
            </a:r>
          </a:p>
          <a:p>
            <a:endParaRPr lang="da-DK" b="1"/>
          </a:p>
        </p:txBody>
      </p:sp>
    </p:spTree>
    <p:extLst>
      <p:ext uri="{BB962C8B-B14F-4D97-AF65-F5344CB8AC3E}">
        <p14:creationId xmlns:p14="http://schemas.microsoft.com/office/powerpoint/2010/main" val="160414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2D49FDA-6E87-4182-889C-8A8DD071EDB4}"/>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skolerne </a:t>
            </a:r>
          </a:p>
        </p:txBody>
      </p:sp>
      <p:sp>
        <p:nvSpPr>
          <p:cNvPr id="5" name="Undertitel 4">
            <a:extLst>
              <a:ext uri="{FF2B5EF4-FFF2-40B4-BE49-F238E27FC236}">
                <a16:creationId xmlns:a16="http://schemas.microsoft.com/office/drawing/2014/main" id="{2C4819D8-5907-48BD-BD94-F1481CD4DB9F}"/>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427021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CB38A6-0566-C640-9D66-70ACE5846242}"/>
              </a:ext>
            </a:extLst>
          </p:cNvPr>
          <p:cNvSpPr>
            <a:spLocks noGrp="1"/>
          </p:cNvSpPr>
          <p:nvPr>
            <p:ph type="ctrTitle"/>
          </p:nvPr>
        </p:nvSpPr>
        <p:spPr>
          <a:xfrm>
            <a:off x="425505" y="2367558"/>
            <a:ext cx="7524962" cy="1646302"/>
          </a:xfrm>
        </p:spPr>
        <p:txBody>
          <a:bodyPr>
            <a:normAutofit/>
          </a:bodyPr>
          <a:lstStyle/>
          <a:p>
            <a:r>
              <a:rPr lang="da-DK" sz="4000"/>
              <a:t>Nyt fra skolerne:</a:t>
            </a:r>
            <a:br>
              <a:rPr lang="da-DK" sz="4000"/>
            </a:br>
            <a:r>
              <a:rPr lang="da-DK" sz="4000"/>
              <a:t>Udbud af certifikatkurser</a:t>
            </a:r>
            <a:r>
              <a:rPr lang="da-DK"/>
              <a:t>?</a:t>
            </a:r>
          </a:p>
        </p:txBody>
      </p:sp>
      <p:sp>
        <p:nvSpPr>
          <p:cNvPr id="3" name="Undertitel 2">
            <a:extLst>
              <a:ext uri="{FF2B5EF4-FFF2-40B4-BE49-F238E27FC236}">
                <a16:creationId xmlns:a16="http://schemas.microsoft.com/office/drawing/2014/main" id="{D12DCDE0-558C-254E-8329-871D3D7B8CBD}"/>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9243387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9DD6CAC-0FD1-455C-B67A-E677BFB35E4F}"/>
              </a:ext>
            </a:extLst>
          </p:cNvPr>
          <p:cNvSpPr>
            <a:spLocks noGrp="1"/>
          </p:cNvSpPr>
          <p:nvPr>
            <p:ph idx="1"/>
          </p:nvPr>
        </p:nvSpPr>
        <p:spPr/>
        <p:txBody>
          <a:bodyPr>
            <a:normAutofit/>
          </a:bodyPr>
          <a:lstStyle/>
          <a:p>
            <a:pPr marL="0" indent="0" algn="ctr">
              <a:buNone/>
            </a:pPr>
            <a:endParaRPr lang="da-DK" sz="54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a-DK" sz="5400" b="1">
                <a:latin typeface="Tahoma" panose="020B0604030504040204" pitchFamily="34" charset="0"/>
                <a:ea typeface="Tahoma" panose="020B0604030504040204" pitchFamily="34" charset="0"/>
                <a:cs typeface="Tahoma" panose="020B0604030504040204" pitchFamily="34" charset="0"/>
              </a:rPr>
              <a:t>Andet af fælles interesse? </a:t>
            </a:r>
          </a:p>
        </p:txBody>
      </p:sp>
    </p:spTree>
    <p:extLst>
      <p:ext uri="{BB962C8B-B14F-4D97-AF65-F5344CB8AC3E}">
        <p14:creationId xmlns:p14="http://schemas.microsoft.com/office/powerpoint/2010/main" val="99374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D2C4E0-D127-664A-8129-1D02FA17914B}"/>
              </a:ext>
            </a:extLst>
          </p:cNvPr>
          <p:cNvSpPr>
            <a:spLocks noGrp="1"/>
          </p:cNvSpPr>
          <p:nvPr>
            <p:ph type="ctrTitle"/>
          </p:nvPr>
        </p:nvSpPr>
        <p:spPr>
          <a:xfrm>
            <a:off x="425505" y="2367558"/>
            <a:ext cx="7524962" cy="1061442"/>
          </a:xfrm>
        </p:spPr>
        <p:txBody>
          <a:bodyPr>
            <a:normAutofit/>
          </a:bodyPr>
          <a:lstStyle/>
          <a:p>
            <a:r>
              <a:rPr lang="da-DK" sz="4000"/>
              <a:t>AMU udbudsrunden 2020</a:t>
            </a:r>
          </a:p>
        </p:txBody>
      </p:sp>
      <p:sp>
        <p:nvSpPr>
          <p:cNvPr id="3" name="Undertitel 2">
            <a:extLst>
              <a:ext uri="{FF2B5EF4-FFF2-40B4-BE49-F238E27FC236}">
                <a16:creationId xmlns:a16="http://schemas.microsoft.com/office/drawing/2014/main" id="{50F6444E-F85D-3945-8E8B-201CBD556E38}"/>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463470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fontScale="90000"/>
          </a:bodyPr>
          <a:lstStyle/>
          <a:p>
            <a:r>
              <a:rPr lang="da-DK" sz="4400" b="0">
                <a:latin typeface="Tahoma" panose="020B0604030504040204" pitchFamily="34" charset="0"/>
                <a:ea typeface="Tahoma" panose="020B0604030504040204" pitchFamily="34" charset="0"/>
                <a:cs typeface="Tahoma" panose="020B0604030504040204" pitchFamily="34" charset="0"/>
              </a:rPr>
              <a:t>Næste dialogmøde:</a:t>
            </a:r>
            <a:br>
              <a:rPr lang="da-DK" sz="4400" b="0">
                <a:latin typeface="Tahoma" panose="020B0604030504040204" pitchFamily="34" charset="0"/>
                <a:ea typeface="Tahoma" panose="020B0604030504040204" pitchFamily="34" charset="0"/>
                <a:cs typeface="Tahoma" panose="020B0604030504040204" pitchFamily="34" charset="0"/>
              </a:rPr>
            </a:br>
            <a:r>
              <a:rPr lang="da-DK" sz="4400" b="0">
                <a:latin typeface="Tahoma" panose="020B0604030504040204" pitchFamily="34" charset="0"/>
                <a:ea typeface="Tahoma" panose="020B0604030504040204" pitchFamily="34" charset="0"/>
                <a:cs typeface="Tahoma" panose="020B0604030504040204" pitchFamily="34" charset="0"/>
              </a:rPr>
              <a:t>6. maj 2021</a:t>
            </a:r>
            <a:br>
              <a:rPr lang="da-DK" sz="4400" b="0">
                <a:latin typeface="Tahoma" panose="020B0604030504040204" pitchFamily="34" charset="0"/>
                <a:ea typeface="Tahoma" panose="020B0604030504040204" pitchFamily="34" charset="0"/>
                <a:cs typeface="Tahoma" panose="020B0604030504040204" pitchFamily="34" charset="0"/>
              </a:rPr>
            </a:br>
            <a:r>
              <a:rPr lang="da-DK" sz="4400" b="0">
                <a:latin typeface="Tahoma" panose="020B0604030504040204" pitchFamily="34" charset="0"/>
                <a:ea typeface="Tahoma" panose="020B0604030504040204" pitchFamily="34" charset="0"/>
                <a:cs typeface="Tahoma" panose="020B0604030504040204" pitchFamily="34" charset="0"/>
              </a:rPr>
              <a:t>TEC, Stamholmen 193-215</a:t>
            </a:r>
            <a:br>
              <a:rPr lang="da-DK" sz="4400" b="0">
                <a:latin typeface="Tahoma" panose="020B0604030504040204" pitchFamily="34" charset="0"/>
                <a:ea typeface="Tahoma" panose="020B0604030504040204" pitchFamily="34" charset="0"/>
                <a:cs typeface="Tahoma" panose="020B0604030504040204" pitchFamily="34" charset="0"/>
              </a:rPr>
            </a:br>
            <a:r>
              <a:rPr lang="da-DK" sz="4400" b="0">
                <a:latin typeface="Tahoma" panose="020B0604030504040204" pitchFamily="34" charset="0"/>
                <a:ea typeface="Tahoma" panose="020B0604030504040204" pitchFamily="34" charset="0"/>
                <a:cs typeface="Tahoma" panose="020B0604030504040204" pitchFamily="34" charset="0"/>
              </a:rPr>
              <a:t>2650 Hvidovre</a:t>
            </a:r>
            <a:br>
              <a:rPr lang="da-DK">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
        <p:nvSpPr>
          <p:cNvPr id="2" name="Undertitel 1">
            <a:extLst>
              <a:ext uri="{FF2B5EF4-FFF2-40B4-BE49-F238E27FC236}">
                <a16:creationId xmlns:a16="http://schemas.microsoft.com/office/drawing/2014/main" id="{664E11C6-552C-4D66-A02D-BD7C5687098F}"/>
              </a:ext>
            </a:extLst>
          </p:cNvPr>
          <p:cNvSpPr>
            <a:spLocks noGrp="1"/>
          </p:cNvSpPr>
          <p:nvPr>
            <p:ph type="subTitle" idx="1"/>
          </p:nvPr>
        </p:nvSpPr>
        <p:spPr>
          <a:xfrm>
            <a:off x="425505" y="5027196"/>
            <a:ext cx="7706441" cy="1455938"/>
          </a:xfrm>
        </p:spPr>
        <p:txBody>
          <a:bodyPr>
            <a:normAutofit/>
          </a:bodyPr>
          <a:lstStyle/>
          <a:p>
            <a:endParaRPr lang="da-DK"/>
          </a:p>
        </p:txBody>
      </p:sp>
    </p:spTree>
    <p:extLst>
      <p:ext uri="{BB962C8B-B14F-4D97-AF65-F5344CB8AC3E}">
        <p14:creationId xmlns:p14="http://schemas.microsoft.com/office/powerpoint/2010/main" val="3264576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54CA8-936D-BC49-9E6E-9F10EEB9C087}"/>
              </a:ext>
            </a:extLst>
          </p:cNvPr>
          <p:cNvSpPr>
            <a:spLocks noGrp="1"/>
          </p:cNvSpPr>
          <p:nvPr>
            <p:ph type="ctrTitle"/>
          </p:nvPr>
        </p:nvSpPr>
        <p:spPr>
          <a:xfrm>
            <a:off x="425505" y="2367558"/>
            <a:ext cx="7524962" cy="1751218"/>
          </a:xfrm>
        </p:spPr>
        <p:txBody>
          <a:bodyPr/>
          <a:lstStyle/>
          <a:p>
            <a:r>
              <a:rPr lang="da-DK" sz="4000"/>
              <a:t>2720 Redning AMU Juul</a:t>
            </a:r>
            <a:br>
              <a:rPr lang="da-DK"/>
            </a:br>
            <a:endParaRPr lang="da-DK"/>
          </a:p>
        </p:txBody>
      </p:sp>
      <p:sp>
        <p:nvSpPr>
          <p:cNvPr id="3" name="Undertitel 2">
            <a:extLst>
              <a:ext uri="{FF2B5EF4-FFF2-40B4-BE49-F238E27FC236}">
                <a16:creationId xmlns:a16="http://schemas.microsoft.com/office/drawing/2014/main" id="{83962B96-C5E7-BC4B-96C2-F5D24A1B62D6}"/>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75361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a:xfrm>
            <a:off x="425505" y="1598213"/>
            <a:ext cx="7524962" cy="4405022"/>
          </a:xfrm>
        </p:spPr>
        <p:txBody>
          <a:bodyPr>
            <a:normAutofit fontScale="90000"/>
          </a:bodyPr>
          <a:lstStyle/>
          <a:p>
            <a:br>
              <a:rPr lang="da-DK" sz="4400"/>
            </a:br>
            <a:br>
              <a:rPr lang="da-DK" sz="4400"/>
            </a:br>
            <a:br>
              <a:rPr lang="da-DK" sz="4400"/>
            </a:br>
            <a:br>
              <a:rPr lang="da-DK" sz="4400"/>
            </a:br>
            <a:br>
              <a:rPr lang="da-DK" sz="4400"/>
            </a:br>
            <a:r>
              <a:rPr lang="da-DK" sz="4400"/>
              <a:t>De nye udbudsgodkendelser træder i kraft 1. januar 2021. Udbudsforpligtelsen skal opfyldes fra d. 1. april 2021. </a:t>
            </a:r>
            <a:br>
              <a:rPr lang="da-DK"/>
            </a:b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561669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TEMPLAFYSLIDEID" val="637061986919974774"/>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1_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faglaerer" id="{6951B9DD-F351-8A4F-82D2-47E301174850}" vid="{1FE2AB0B-685A-674F-AA33-5B5FD73F207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5.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o xmlns="e5a614a0-e390-4758-987e-00508b2d8f32" xsi:nil="true"/>
    <SharedWithUsers xmlns="8e01ca8f-5ef1-4f69-bef7-0923966b1c21">
      <UserInfo>
        <DisplayName>Johnny Bendix Bengtson</DisplayName>
        <AccountId>67</AccountId>
        <AccountType/>
      </UserInfo>
      <UserInfo>
        <DisplayName>Jørgen Jæger</DisplayName>
        <AccountId>13</AccountId>
        <AccountType/>
      </UserInfo>
      <UserInfo>
        <DisplayName>Michael Ørum Henriksen</DisplayName>
        <AccountId>122</AccountId>
        <AccountType/>
      </UserInfo>
      <UserInfo>
        <DisplayName>Anne Kolbye</DisplayName>
        <AccountId>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13" ma:contentTypeDescription="Opret et nyt dokument." ma:contentTypeScope="" ma:versionID="8ca82aa1260165561a7059f95a10e39a">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530eb5992b71b99da4cb49c0d5bad74f"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7E3530-7D83-4A83-8D7B-0519F17888EC}">
  <ds:schemaRefs>
    <ds:schemaRef ds:uri="http://schemas.microsoft.com/office/2006/documentManagement/types"/>
    <ds:schemaRef ds:uri="http://purl.org/dc/elements/1.1/"/>
    <ds:schemaRef ds:uri="http://schemas.microsoft.com/office/infopath/2007/PartnerControls"/>
    <ds:schemaRef ds:uri="http://www.w3.org/XML/1998/namespace"/>
    <ds:schemaRef ds:uri="8e01ca8f-5ef1-4f69-bef7-0923966b1c21"/>
    <ds:schemaRef ds:uri="http://purl.org/dc/dcmitype/"/>
    <ds:schemaRef ds:uri="http://schemas.openxmlformats.org/package/2006/metadata/core-properties"/>
    <ds:schemaRef ds:uri="e5a614a0-e390-4758-987e-00508b2d8f3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B04E8FE-305A-49BC-8FBB-A838144102C3}">
  <ds:schemaRefs>
    <ds:schemaRef ds:uri="8e01ca8f-5ef1-4f69-bef7-0923966b1c21"/>
    <ds:schemaRef ds:uri="e5a614a0-e390-4758-987e-00508b2d8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AFED68B-C5CC-4AA0-8D80-4415A279B4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TUR præsentation (1)</Template>
  <TotalTime>124</TotalTime>
  <Words>3757</Words>
  <Application>Microsoft Office PowerPoint</Application>
  <PresentationFormat>Widescreen</PresentationFormat>
  <Paragraphs>433</Paragraphs>
  <Slides>71</Slides>
  <Notes>10</Notes>
  <HiddenSlides>0</HiddenSlides>
  <MMClips>0</MMClips>
  <ScaleCrop>false</ScaleCrop>
  <HeadingPairs>
    <vt:vector size="6" baseType="variant">
      <vt:variant>
        <vt:lpstr>Benyttede skrifttyper</vt:lpstr>
      </vt:variant>
      <vt:variant>
        <vt:i4>12</vt:i4>
      </vt:variant>
      <vt:variant>
        <vt:lpstr>Tema</vt:lpstr>
      </vt:variant>
      <vt:variant>
        <vt:i4>4</vt:i4>
      </vt:variant>
      <vt:variant>
        <vt:lpstr>Slidetitler</vt:lpstr>
      </vt:variant>
      <vt:variant>
        <vt:i4>71</vt:i4>
      </vt:variant>
    </vt:vector>
  </HeadingPairs>
  <TitlesOfParts>
    <vt:vector size="87" baseType="lpstr">
      <vt:lpstr>Arial</vt:lpstr>
      <vt:lpstr>Arial Black</vt:lpstr>
      <vt:lpstr>Calibri</vt:lpstr>
      <vt:lpstr>Calibri Light</vt:lpstr>
      <vt:lpstr>Courier New</vt:lpstr>
      <vt:lpstr>Garamond</vt:lpstr>
      <vt:lpstr>Georgia</vt:lpstr>
      <vt:lpstr>Lato</vt:lpstr>
      <vt:lpstr>Roboto</vt:lpstr>
      <vt:lpstr>Symbol</vt:lpstr>
      <vt:lpstr>Tahoma</vt:lpstr>
      <vt:lpstr>Verdana</vt:lpstr>
      <vt:lpstr>Kontortema</vt:lpstr>
      <vt:lpstr>1_Kontortema</vt:lpstr>
      <vt:lpstr>Office-tema</vt:lpstr>
      <vt:lpstr>UVM</vt:lpstr>
      <vt:lpstr>PowerPoint-præsentation</vt:lpstr>
      <vt:lpstr>Dagsorden </vt:lpstr>
      <vt:lpstr>Nyt fra TUR</vt:lpstr>
      <vt:lpstr>PowerPoint-præsentation</vt:lpstr>
      <vt:lpstr>PowerPoint-præsentation</vt:lpstr>
      <vt:lpstr>PowerPoint-præsentation</vt:lpstr>
      <vt:lpstr>AMU udbudsrunden 2020</vt:lpstr>
      <vt:lpstr>2720 Redning AMU Juul </vt:lpstr>
      <vt:lpstr>     De nye udbudsgodkendelser træder i kraft 1. januar 2021. Udbudsforpligtelsen skal opfyldes fra d. 1. april 2021.  </vt:lpstr>
      <vt:lpstr>Færdelsstyrelsen overtager kørekortadministration, køreprøver og takografområdet fra politiet </vt:lpstr>
      <vt:lpstr>ERASMUS+  Improving periodic training (CPC) for professional drivers. -EU finansieret projekt ”effekten af den lovpligtige EU-efteruddannelse”.  -7 partnere fra forskellige europæiske lande -Afsluttes medio 2022. </vt:lpstr>
      <vt:lpstr>Kvantitativ test 300 deltagere. Personbefordring/Bus Før/efter/3 mdr. Multitest</vt:lpstr>
      <vt:lpstr>Spørgeskemaundersøgelse: Anvendelse af simulator på transportuddannelserne </vt:lpstr>
      <vt:lpstr>Prøver i AMU </vt:lpstr>
      <vt:lpstr>Prøver i AMU </vt:lpstr>
      <vt:lpstr>Prøver i AMU</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Fremadrettet</vt:lpstr>
      <vt:lpstr>Corona update</vt:lpstr>
      <vt:lpstr>Corona Update 3. februar 2021</vt:lpstr>
      <vt:lpstr>Corona Update 3. februar 2021</vt:lpstr>
      <vt:lpstr>Corona Update 3. februar 2021</vt:lpstr>
      <vt:lpstr>EUD/AMU kran og GT konferencer opsamling Nye prøvevejledninger</vt:lpstr>
      <vt:lpstr>Kran og GT</vt:lpstr>
      <vt:lpstr>Kran og GT</vt:lpstr>
      <vt:lpstr>Kran og GT</vt:lpstr>
      <vt:lpstr>Kran og GT</vt:lpstr>
      <vt:lpstr>Kran og GT</vt:lpstr>
      <vt:lpstr>Kran og GT</vt:lpstr>
      <vt:lpstr>Kran og GT</vt:lpstr>
      <vt:lpstr>Nyt fra Personbefordring</vt:lpstr>
      <vt:lpstr>Nye uddannelsesmål mv.</vt:lpstr>
      <vt:lpstr>Analyser og vejledninger</vt:lpstr>
      <vt:lpstr>Nyt fra Lager og terminal </vt:lpstr>
      <vt:lpstr>Lager, Havn og Terminal</vt:lpstr>
      <vt:lpstr>Lager, Havn og Terminal</vt:lpstr>
      <vt:lpstr>Lokale Uddannelsesudvalg på skolerne (LUU)</vt:lpstr>
      <vt:lpstr>LUU</vt:lpstr>
      <vt:lpstr>Nyt fra Vejgods</vt:lpstr>
      <vt:lpstr>Nye Mål</vt:lpstr>
      <vt:lpstr>Nye Mål</vt:lpstr>
      <vt:lpstr>Analyse: Bedre handlingsorienterede målformuleringer </vt:lpstr>
      <vt:lpstr> Pause til kl. 11.20 Nyt fra Færdselsstyrelsen </vt:lpstr>
      <vt:lpstr>Ny Prøvevejledning til praktisk prøve på taxikvalifikationsuddannelsen  Evt. status: teoretiske taxa prøver  Force majeure tiltag Covid 19   Tilsyn  Resort overdragelse</vt:lpstr>
      <vt:lpstr>Ny Prøvevejledning til praktisk prøve på taxikvalifikationsuddannelsen</vt:lpstr>
      <vt:lpstr>Teoretiske taxa prøver</vt:lpstr>
      <vt:lpstr>Force majeure tiltag Covid 19</vt:lpstr>
      <vt:lpstr>BAT 2</vt:lpstr>
      <vt:lpstr>PowerPoint-præsentation</vt:lpstr>
      <vt:lpstr>PowerPoint-præsentation</vt:lpstr>
      <vt:lpstr>Resort Overdragelse</vt:lpstr>
      <vt:lpstr>Nyt fra BUVM  TUR dialogmøde 3. februar 2021 ved Maja Schiøth Dyrby  </vt:lpstr>
      <vt:lpstr>PowerPoint-præsentation</vt:lpstr>
      <vt:lpstr>Nyt fra TUR Forlag</vt:lpstr>
      <vt:lpstr>Certifikat til truck – ny struktur  </vt:lpstr>
      <vt:lpstr>Testskole søges - VR</vt:lpstr>
      <vt:lpstr>Testskole søges – ADR app</vt:lpstr>
      <vt:lpstr>Nye udgivelser</vt:lpstr>
      <vt:lpstr>Nyt fra TUR faglæreruddannelse</vt:lpstr>
      <vt:lpstr>Status TUR faglærerkurser</vt:lpstr>
      <vt:lpstr>Nyt fra skolerne </vt:lpstr>
      <vt:lpstr>Nyt fra skolerne: Udbud af certifikatkurser?</vt:lpstr>
      <vt:lpstr>PowerPoint-præsentation</vt:lpstr>
      <vt:lpstr>Næste dialogmøde: 6. maj 2021 TEC, Stamholmen 193-215 2650 Hvidovre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Mogens Ellgaard-Cramer</dc:creator>
  <cp:lastModifiedBy>Michael Ørum Henriksen</cp:lastModifiedBy>
  <cp:revision>1</cp:revision>
  <cp:lastPrinted>2021-02-03T07:16:03Z</cp:lastPrinted>
  <dcterms:created xsi:type="dcterms:W3CDTF">2020-09-14T11:33:43Z</dcterms:created>
  <dcterms:modified xsi:type="dcterms:W3CDTF">2021-04-21T06:08:31Z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ies>
</file>