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6"/>
  </p:notesMasterIdLst>
  <p:sldIdLst>
    <p:sldId id="256" r:id="rId5"/>
    <p:sldId id="257" r:id="rId6"/>
    <p:sldId id="268" r:id="rId7"/>
    <p:sldId id="260" r:id="rId8"/>
    <p:sldId id="259" r:id="rId9"/>
    <p:sldId id="267" r:id="rId10"/>
    <p:sldId id="258" r:id="rId11"/>
    <p:sldId id="261" r:id="rId12"/>
    <p:sldId id="262" r:id="rId13"/>
    <p:sldId id="269" r:id="rId14"/>
    <p:sldId id="270" r:id="rId15"/>
    <p:sldId id="263" r:id="rId16"/>
    <p:sldId id="264" r:id="rId17"/>
    <p:sldId id="271" r:id="rId18"/>
    <p:sldId id="272" r:id="rId19"/>
    <p:sldId id="273" r:id="rId20"/>
    <p:sldId id="265" r:id="rId21"/>
    <p:sldId id="266" r:id="rId22"/>
    <p:sldId id="274" r:id="rId23"/>
    <p:sldId id="275" r:id="rId24"/>
    <p:sldId id="276" r:id="rId25"/>
  </p:sldIdLst>
  <p:sldSz cx="9144000" cy="5143500" type="screen16x9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E56ECF-C58A-4B0B-9784-9926D0D4E2E8}" v="1" dt="2026-10-27T14:16:00.8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86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Ørum Henriksen" userId="ea4e8251-cdde-49cd-82a2-f7c5a559db37" providerId="ADAL" clId="{1DAFDEBE-D45F-4E05-9029-588FC92C0370}"/>
    <pc:docChg chg="undo custSel addSld delSld modSld">
      <pc:chgData name="Michael Ørum Henriksen" userId="ea4e8251-cdde-49cd-82a2-f7c5a559db37" providerId="ADAL" clId="{1DAFDEBE-D45F-4E05-9029-588FC92C0370}" dt="2026-10-27T14:16:00.872" v="56"/>
      <pc:docMkLst>
        <pc:docMk/>
      </pc:docMkLst>
      <pc:sldChg chg="addSp delSp modSp new mod">
        <pc:chgData name="Michael Ørum Henriksen" userId="ea4e8251-cdde-49cd-82a2-f7c5a559db37" providerId="ADAL" clId="{1DAFDEBE-D45F-4E05-9029-588FC92C0370}" dt="2026-10-27T13:59:11.122" v="22" actId="1076"/>
        <pc:sldMkLst>
          <pc:docMk/>
          <pc:sldMk cId="1860813197" sldId="274"/>
        </pc:sldMkLst>
        <pc:spChg chg="del">
          <ac:chgData name="Michael Ørum Henriksen" userId="ea4e8251-cdde-49cd-82a2-f7c5a559db37" providerId="ADAL" clId="{1DAFDEBE-D45F-4E05-9029-588FC92C0370}" dt="2026-10-27T13:54:09.598" v="2" actId="478"/>
          <ac:spMkLst>
            <pc:docMk/>
            <pc:sldMk cId="1860813197" sldId="274"/>
            <ac:spMk id="2" creationId="{081B01B2-8523-453B-ACBF-F0A4B0D637C5}"/>
          </ac:spMkLst>
        </pc:spChg>
        <pc:spChg chg="del">
          <ac:chgData name="Michael Ørum Henriksen" userId="ea4e8251-cdde-49cd-82a2-f7c5a559db37" providerId="ADAL" clId="{1DAFDEBE-D45F-4E05-9029-588FC92C0370}" dt="2026-10-27T13:53:55.814" v="1" actId="22"/>
          <ac:spMkLst>
            <pc:docMk/>
            <pc:sldMk cId="1860813197" sldId="274"/>
            <ac:spMk id="3" creationId="{B4E97B7B-0304-EB5A-6CF8-7AC4AFBC42F8}"/>
          </ac:spMkLst>
        </pc:spChg>
        <pc:spChg chg="add del mod">
          <ac:chgData name="Michael Ørum Henriksen" userId="ea4e8251-cdde-49cd-82a2-f7c5a559db37" providerId="ADAL" clId="{1DAFDEBE-D45F-4E05-9029-588FC92C0370}" dt="2026-10-27T13:57:38.499" v="15" actId="478"/>
          <ac:spMkLst>
            <pc:docMk/>
            <pc:sldMk cId="1860813197" sldId="274"/>
            <ac:spMk id="11" creationId="{1DC00FE1-73DE-EBA8-EFB6-D35842E4DFDB}"/>
          </ac:spMkLst>
        </pc:spChg>
        <pc:picChg chg="add del mod ord">
          <ac:chgData name="Michael Ørum Henriksen" userId="ea4e8251-cdde-49cd-82a2-f7c5a559db37" providerId="ADAL" clId="{1DAFDEBE-D45F-4E05-9029-588FC92C0370}" dt="2026-10-27T13:57:34.920" v="14" actId="478"/>
          <ac:picMkLst>
            <pc:docMk/>
            <pc:sldMk cId="1860813197" sldId="274"/>
            <ac:picMk id="5" creationId="{0E1A08AC-1AC4-D5A8-1CED-A2E4B4E2BC0F}"/>
          </ac:picMkLst>
        </pc:picChg>
        <pc:picChg chg="add del mod">
          <ac:chgData name="Michael Ørum Henriksen" userId="ea4e8251-cdde-49cd-82a2-f7c5a559db37" providerId="ADAL" clId="{1DAFDEBE-D45F-4E05-9029-588FC92C0370}" dt="2026-10-27T13:58:46.690" v="17" actId="478"/>
          <ac:picMkLst>
            <pc:docMk/>
            <pc:sldMk cId="1860813197" sldId="274"/>
            <ac:picMk id="7" creationId="{6AD93656-1F68-D1FF-545D-32FB7C5006D2}"/>
          </ac:picMkLst>
        </pc:picChg>
        <pc:picChg chg="add del mod">
          <ac:chgData name="Michael Ørum Henriksen" userId="ea4e8251-cdde-49cd-82a2-f7c5a559db37" providerId="ADAL" clId="{1DAFDEBE-D45F-4E05-9029-588FC92C0370}" dt="2026-10-27T13:58:53.018" v="20" actId="478"/>
          <ac:picMkLst>
            <pc:docMk/>
            <pc:sldMk cId="1860813197" sldId="274"/>
            <ac:picMk id="9" creationId="{95ECA6D7-79AC-9533-85C8-D73DE46C9049}"/>
          </ac:picMkLst>
        </pc:picChg>
        <pc:picChg chg="add mod">
          <ac:chgData name="Michael Ørum Henriksen" userId="ea4e8251-cdde-49cd-82a2-f7c5a559db37" providerId="ADAL" clId="{1DAFDEBE-D45F-4E05-9029-588FC92C0370}" dt="2026-10-27T13:58:51.257" v="19" actId="1076"/>
          <ac:picMkLst>
            <pc:docMk/>
            <pc:sldMk cId="1860813197" sldId="274"/>
            <ac:picMk id="13" creationId="{C2E315FB-831E-D6BA-A988-00495CE76D21}"/>
          </ac:picMkLst>
        </pc:picChg>
        <pc:picChg chg="add mod">
          <ac:chgData name="Michael Ørum Henriksen" userId="ea4e8251-cdde-49cd-82a2-f7c5a559db37" providerId="ADAL" clId="{1DAFDEBE-D45F-4E05-9029-588FC92C0370}" dt="2026-10-27T13:59:11.122" v="22" actId="1076"/>
          <ac:picMkLst>
            <pc:docMk/>
            <pc:sldMk cId="1860813197" sldId="274"/>
            <ac:picMk id="15" creationId="{981E92BC-D107-039A-7832-265A17C7DC13}"/>
          </ac:picMkLst>
        </pc:picChg>
      </pc:sldChg>
      <pc:sldChg chg="new del">
        <pc:chgData name="Michael Ørum Henriksen" userId="ea4e8251-cdde-49cd-82a2-f7c5a559db37" providerId="ADAL" clId="{1DAFDEBE-D45F-4E05-9029-588FC92C0370}" dt="2026-10-27T14:11:36.952" v="24" actId="680"/>
        <pc:sldMkLst>
          <pc:docMk/>
          <pc:sldMk cId="3319215247" sldId="275"/>
        </pc:sldMkLst>
      </pc:sldChg>
      <pc:sldChg chg="addSp delSp modSp new mod">
        <pc:chgData name="Michael Ørum Henriksen" userId="ea4e8251-cdde-49cd-82a2-f7c5a559db37" providerId="ADAL" clId="{1DAFDEBE-D45F-4E05-9029-588FC92C0370}" dt="2026-10-27T14:12:21.768" v="29" actId="14100"/>
        <pc:sldMkLst>
          <pc:docMk/>
          <pc:sldMk cId="3770878306" sldId="275"/>
        </pc:sldMkLst>
        <pc:spChg chg="del">
          <ac:chgData name="Michael Ørum Henriksen" userId="ea4e8251-cdde-49cd-82a2-f7c5a559db37" providerId="ADAL" clId="{1DAFDEBE-D45F-4E05-9029-588FC92C0370}" dt="2026-10-27T14:11:55.169" v="27" actId="478"/>
          <ac:spMkLst>
            <pc:docMk/>
            <pc:sldMk cId="3770878306" sldId="275"/>
            <ac:spMk id="2" creationId="{7AFE7361-8FB2-B719-A584-EC62CCDCB7FD}"/>
          </ac:spMkLst>
        </pc:spChg>
        <pc:spChg chg="del">
          <ac:chgData name="Michael Ørum Henriksen" userId="ea4e8251-cdde-49cd-82a2-f7c5a559db37" providerId="ADAL" clId="{1DAFDEBE-D45F-4E05-9029-588FC92C0370}" dt="2026-10-27T14:11:51.654" v="26" actId="22"/>
          <ac:spMkLst>
            <pc:docMk/>
            <pc:sldMk cId="3770878306" sldId="275"/>
            <ac:spMk id="3" creationId="{D1C420A1-9915-EF93-77CA-19A02C819C7B}"/>
          </ac:spMkLst>
        </pc:spChg>
        <pc:picChg chg="add mod ord">
          <ac:chgData name="Michael Ørum Henriksen" userId="ea4e8251-cdde-49cd-82a2-f7c5a559db37" providerId="ADAL" clId="{1DAFDEBE-D45F-4E05-9029-588FC92C0370}" dt="2026-10-27T14:12:21.768" v="29" actId="14100"/>
          <ac:picMkLst>
            <pc:docMk/>
            <pc:sldMk cId="3770878306" sldId="275"/>
            <ac:picMk id="5" creationId="{8E4A3C1B-A167-0B38-7B44-C9D4C45E9D05}"/>
          </ac:picMkLst>
        </pc:picChg>
      </pc:sldChg>
      <pc:sldChg chg="modSp new mod">
        <pc:chgData name="Michael Ørum Henriksen" userId="ea4e8251-cdde-49cd-82a2-f7c5a559db37" providerId="ADAL" clId="{1DAFDEBE-D45F-4E05-9029-588FC92C0370}" dt="2026-10-27T14:16:00.872" v="56"/>
        <pc:sldMkLst>
          <pc:docMk/>
          <pc:sldMk cId="3862965679" sldId="276"/>
        </pc:sldMkLst>
        <pc:spChg chg="mod">
          <ac:chgData name="Michael Ørum Henriksen" userId="ea4e8251-cdde-49cd-82a2-f7c5a559db37" providerId="ADAL" clId="{1DAFDEBE-D45F-4E05-9029-588FC92C0370}" dt="2026-10-27T14:14:15.880" v="55" actId="20577"/>
          <ac:spMkLst>
            <pc:docMk/>
            <pc:sldMk cId="3862965679" sldId="276"/>
            <ac:spMk id="2" creationId="{8409C73B-9982-E0AD-B14A-EA12B21D139B}"/>
          </ac:spMkLst>
        </pc:spChg>
        <pc:spChg chg="mod">
          <ac:chgData name="Michael Ørum Henriksen" userId="ea4e8251-cdde-49cd-82a2-f7c5a559db37" providerId="ADAL" clId="{1DAFDEBE-D45F-4E05-9029-588FC92C0370}" dt="2026-10-27T14:16:00.872" v="56"/>
          <ac:spMkLst>
            <pc:docMk/>
            <pc:sldMk cId="3862965679" sldId="276"/>
            <ac:spMk id="3" creationId="{62E2B211-74C4-9675-FA93-2746F02A7F01}"/>
          </ac:spMkLst>
        </pc:spChg>
      </pc:sldChg>
    </pc:docChg>
  </pc:docChgLst>
  <pc:docChgLst>
    <pc:chgData name="Kamma Aziza Strube-Weber" userId="792ac03e-5e72-4d88-b09d-032b547bf435" providerId="ADAL" clId="{FBD4DF8B-25F2-4837-9803-F48969441D54}"/>
    <pc:docChg chg="undo custSel addSld delSld modSld sldOrd">
      <pc:chgData name="Kamma Aziza Strube-Weber" userId="792ac03e-5e72-4d88-b09d-032b547bf435" providerId="ADAL" clId="{FBD4DF8B-25F2-4837-9803-F48969441D54}" dt="2026-10-05T13:05:45.729" v="3595" actId="255"/>
      <pc:docMkLst>
        <pc:docMk/>
      </pc:docMkLst>
      <pc:sldChg chg="modSp mod">
        <pc:chgData name="Kamma Aziza Strube-Weber" userId="792ac03e-5e72-4d88-b09d-032b547bf435" providerId="ADAL" clId="{FBD4DF8B-25F2-4837-9803-F48969441D54}" dt="2026-10-05T11:33:30.639" v="244" actId="20577"/>
        <pc:sldMkLst>
          <pc:docMk/>
          <pc:sldMk cId="4078711605" sldId="257"/>
        </pc:sldMkLst>
        <pc:spChg chg="mod">
          <ac:chgData name="Kamma Aziza Strube-Weber" userId="792ac03e-5e72-4d88-b09d-032b547bf435" providerId="ADAL" clId="{FBD4DF8B-25F2-4837-9803-F48969441D54}" dt="2026-10-05T11:33:30.639" v="244" actId="20577"/>
          <ac:spMkLst>
            <pc:docMk/>
            <pc:sldMk cId="4078711605" sldId="257"/>
            <ac:spMk id="18" creationId="{45C314BC-A08C-48B5-AA55-4A3A54AE525F}"/>
          </ac:spMkLst>
        </pc:spChg>
      </pc:sldChg>
      <pc:sldChg chg="addSp modSp mod ord">
        <pc:chgData name="Kamma Aziza Strube-Weber" userId="792ac03e-5e72-4d88-b09d-032b547bf435" providerId="ADAL" clId="{FBD4DF8B-25F2-4837-9803-F48969441D54}" dt="2026-10-05T12:07:17.530" v="1286" actId="20577"/>
        <pc:sldMkLst>
          <pc:docMk/>
          <pc:sldMk cId="1082569098" sldId="258"/>
        </pc:sldMkLst>
        <pc:spChg chg="add">
          <ac:chgData name="Kamma Aziza Strube-Weber" userId="792ac03e-5e72-4d88-b09d-032b547bf435" providerId="ADAL" clId="{FBD4DF8B-25F2-4837-9803-F48969441D54}" dt="2026-10-05T11:55:17.030" v="777" actId="22"/>
          <ac:spMkLst>
            <pc:docMk/>
            <pc:sldMk cId="1082569098" sldId="258"/>
            <ac:spMk id="3" creationId="{BFBECB3E-3E4D-C4A4-6C74-32005FE4EBCD}"/>
          </ac:spMkLst>
        </pc:spChg>
        <pc:spChg chg="mod">
          <ac:chgData name="Kamma Aziza Strube-Weber" userId="792ac03e-5e72-4d88-b09d-032b547bf435" providerId="ADAL" clId="{FBD4DF8B-25F2-4837-9803-F48969441D54}" dt="2026-10-05T11:56:31.047" v="907" actId="1076"/>
          <ac:spMkLst>
            <pc:docMk/>
            <pc:sldMk cId="1082569098" sldId="258"/>
            <ac:spMk id="17" creationId="{F0EC637B-F635-4D31-8C73-2D8841E4F810}"/>
          </ac:spMkLst>
        </pc:spChg>
        <pc:spChg chg="mod">
          <ac:chgData name="Kamma Aziza Strube-Weber" userId="792ac03e-5e72-4d88-b09d-032b547bf435" providerId="ADAL" clId="{FBD4DF8B-25F2-4837-9803-F48969441D54}" dt="2026-10-05T12:07:17.530" v="1286" actId="20577"/>
          <ac:spMkLst>
            <pc:docMk/>
            <pc:sldMk cId="1082569098" sldId="258"/>
            <ac:spMk id="18" creationId="{6CBF1605-6585-4E98-A80D-4A1BBC724E4A}"/>
          </ac:spMkLst>
        </pc:spChg>
      </pc:sldChg>
      <pc:sldChg chg="delSp modSp mod">
        <pc:chgData name="Kamma Aziza Strube-Weber" userId="792ac03e-5e72-4d88-b09d-032b547bf435" providerId="ADAL" clId="{FBD4DF8B-25F2-4837-9803-F48969441D54}" dt="2026-10-05T12:00:25.423" v="1082" actId="20577"/>
        <pc:sldMkLst>
          <pc:docMk/>
          <pc:sldMk cId="1332938861" sldId="259"/>
        </pc:sldMkLst>
        <pc:spChg chg="mod">
          <ac:chgData name="Kamma Aziza Strube-Weber" userId="792ac03e-5e72-4d88-b09d-032b547bf435" providerId="ADAL" clId="{FBD4DF8B-25F2-4837-9803-F48969441D54}" dt="2026-10-05T12:00:25.423" v="1082" actId="20577"/>
          <ac:spMkLst>
            <pc:docMk/>
            <pc:sldMk cId="1332938861" sldId="259"/>
            <ac:spMk id="17" creationId="{01B465EA-2972-4AAD-B326-AC9300FEE283}"/>
          </ac:spMkLst>
        </pc:spChg>
        <pc:spChg chg="mod">
          <ac:chgData name="Kamma Aziza Strube-Weber" userId="792ac03e-5e72-4d88-b09d-032b547bf435" providerId="ADAL" clId="{FBD4DF8B-25F2-4837-9803-F48969441D54}" dt="2026-10-05T11:59:38.961" v="1036" actId="20577"/>
          <ac:spMkLst>
            <pc:docMk/>
            <pc:sldMk cId="1332938861" sldId="259"/>
            <ac:spMk id="18" creationId="{F8349CA2-7D0C-44AB-9780-9F4A7EC6EC77}"/>
          </ac:spMkLst>
        </pc:spChg>
      </pc:sldChg>
      <pc:sldChg chg="modSp mod ord">
        <pc:chgData name="Kamma Aziza Strube-Weber" userId="792ac03e-5e72-4d88-b09d-032b547bf435" providerId="ADAL" clId="{FBD4DF8B-25F2-4837-9803-F48969441D54}" dt="2026-10-05T11:52:36.312" v="713" actId="20577"/>
        <pc:sldMkLst>
          <pc:docMk/>
          <pc:sldMk cId="1332586506" sldId="260"/>
        </pc:sldMkLst>
        <pc:spChg chg="mod">
          <ac:chgData name="Kamma Aziza Strube-Weber" userId="792ac03e-5e72-4d88-b09d-032b547bf435" providerId="ADAL" clId="{FBD4DF8B-25F2-4837-9803-F48969441D54}" dt="2026-10-05T11:52:36.312" v="713" actId="20577"/>
          <ac:spMkLst>
            <pc:docMk/>
            <pc:sldMk cId="1332586506" sldId="260"/>
            <ac:spMk id="14" creationId="{0342DE6E-1EBD-49AB-8CA5-3F32D7FEF1E1}"/>
          </ac:spMkLst>
        </pc:spChg>
      </pc:sldChg>
      <pc:sldChg chg="modSp mod ord">
        <pc:chgData name="Kamma Aziza Strube-Weber" userId="792ac03e-5e72-4d88-b09d-032b547bf435" providerId="ADAL" clId="{FBD4DF8B-25F2-4837-9803-F48969441D54}" dt="2026-10-05T12:21:32.232" v="1663"/>
        <pc:sldMkLst>
          <pc:docMk/>
          <pc:sldMk cId="2157527107" sldId="261"/>
        </pc:sldMkLst>
        <pc:spChg chg="mod">
          <ac:chgData name="Kamma Aziza Strube-Weber" userId="792ac03e-5e72-4d88-b09d-032b547bf435" providerId="ADAL" clId="{FBD4DF8B-25F2-4837-9803-F48969441D54}" dt="2026-10-05T12:20:59.296" v="1661" actId="20577"/>
          <ac:spMkLst>
            <pc:docMk/>
            <pc:sldMk cId="2157527107" sldId="261"/>
            <ac:spMk id="18" creationId="{F1F7FC39-C35D-4B11-8B59-4516166B1096}"/>
          </ac:spMkLst>
        </pc:spChg>
      </pc:sldChg>
      <pc:sldChg chg="modSp mod ord">
        <pc:chgData name="Kamma Aziza Strube-Weber" userId="792ac03e-5e72-4d88-b09d-032b547bf435" providerId="ADAL" clId="{FBD4DF8B-25F2-4837-9803-F48969441D54}" dt="2026-10-05T12:09:28.780" v="1339" actId="255"/>
        <pc:sldMkLst>
          <pc:docMk/>
          <pc:sldMk cId="3395907869" sldId="262"/>
        </pc:sldMkLst>
        <pc:spChg chg="mod">
          <ac:chgData name="Kamma Aziza Strube-Weber" userId="792ac03e-5e72-4d88-b09d-032b547bf435" providerId="ADAL" clId="{FBD4DF8B-25F2-4837-9803-F48969441D54}" dt="2026-10-05T12:04:42.349" v="1150" actId="20577"/>
          <ac:spMkLst>
            <pc:docMk/>
            <pc:sldMk cId="3395907869" sldId="262"/>
            <ac:spMk id="17" creationId="{4450DC35-B52F-486F-AABE-1601FB516E96}"/>
          </ac:spMkLst>
        </pc:spChg>
        <pc:spChg chg="mod">
          <ac:chgData name="Kamma Aziza Strube-Weber" userId="792ac03e-5e72-4d88-b09d-032b547bf435" providerId="ADAL" clId="{FBD4DF8B-25F2-4837-9803-F48969441D54}" dt="2026-10-05T12:09:28.780" v="1339" actId="255"/>
          <ac:spMkLst>
            <pc:docMk/>
            <pc:sldMk cId="3395907869" sldId="262"/>
            <ac:spMk id="18" creationId="{39B8FF80-630A-4CCB-92F4-ABE3622B116B}"/>
          </ac:spMkLst>
        </pc:spChg>
      </pc:sldChg>
      <pc:sldChg chg="modSp mod">
        <pc:chgData name="Kamma Aziza Strube-Weber" userId="792ac03e-5e72-4d88-b09d-032b547bf435" providerId="ADAL" clId="{FBD4DF8B-25F2-4837-9803-F48969441D54}" dt="2026-10-05T12:37:57.368" v="2138" actId="20577"/>
        <pc:sldMkLst>
          <pc:docMk/>
          <pc:sldMk cId="2924886698" sldId="263"/>
        </pc:sldMkLst>
        <pc:spChg chg="mod">
          <ac:chgData name="Kamma Aziza Strube-Weber" userId="792ac03e-5e72-4d88-b09d-032b547bf435" providerId="ADAL" clId="{FBD4DF8B-25F2-4837-9803-F48969441D54}" dt="2026-10-05T12:37:57.368" v="2138" actId="20577"/>
          <ac:spMkLst>
            <pc:docMk/>
            <pc:sldMk cId="2924886698" sldId="263"/>
            <ac:spMk id="11" creationId="{BBB1FB25-0ACE-4520-B72A-0857BE42816A}"/>
          </ac:spMkLst>
        </pc:spChg>
      </pc:sldChg>
      <pc:sldChg chg="addSp modSp mod">
        <pc:chgData name="Kamma Aziza Strube-Weber" userId="792ac03e-5e72-4d88-b09d-032b547bf435" providerId="ADAL" clId="{FBD4DF8B-25F2-4837-9803-F48969441D54}" dt="2026-10-05T12:44:49.588" v="2823" actId="1076"/>
        <pc:sldMkLst>
          <pc:docMk/>
          <pc:sldMk cId="208074134" sldId="264"/>
        </pc:sldMkLst>
        <pc:spChg chg="add mod">
          <ac:chgData name="Kamma Aziza Strube-Weber" userId="792ac03e-5e72-4d88-b09d-032b547bf435" providerId="ADAL" clId="{FBD4DF8B-25F2-4837-9803-F48969441D54}" dt="2026-10-05T12:44:49.588" v="2823" actId="1076"/>
          <ac:spMkLst>
            <pc:docMk/>
            <pc:sldMk cId="208074134" sldId="264"/>
            <ac:spMk id="3" creationId="{DD50D1B0-3798-1F3F-85CE-D406AA07FDC6}"/>
          </ac:spMkLst>
        </pc:spChg>
        <pc:spChg chg="mod">
          <ac:chgData name="Kamma Aziza Strube-Weber" userId="792ac03e-5e72-4d88-b09d-032b547bf435" providerId="ADAL" clId="{FBD4DF8B-25F2-4837-9803-F48969441D54}" dt="2026-10-05T12:44:35.286" v="2822" actId="6549"/>
          <ac:spMkLst>
            <pc:docMk/>
            <pc:sldMk cId="208074134" sldId="264"/>
            <ac:spMk id="7" creationId="{A44EFAC3-E59B-421A-8E9D-5A05C1A0F2E7}"/>
          </ac:spMkLst>
        </pc:spChg>
      </pc:sldChg>
      <pc:sldChg chg="modSp mod">
        <pc:chgData name="Kamma Aziza Strube-Weber" userId="792ac03e-5e72-4d88-b09d-032b547bf435" providerId="ADAL" clId="{FBD4DF8B-25F2-4837-9803-F48969441D54}" dt="2026-10-05T13:02:23.697" v="3363" actId="20577"/>
        <pc:sldMkLst>
          <pc:docMk/>
          <pc:sldMk cId="3436809557" sldId="265"/>
        </pc:sldMkLst>
        <pc:spChg chg="mod">
          <ac:chgData name="Kamma Aziza Strube-Weber" userId="792ac03e-5e72-4d88-b09d-032b547bf435" providerId="ADAL" clId="{FBD4DF8B-25F2-4837-9803-F48969441D54}" dt="2026-10-05T13:02:23.697" v="3363" actId="20577"/>
          <ac:spMkLst>
            <pc:docMk/>
            <pc:sldMk cId="3436809557" sldId="265"/>
            <ac:spMk id="7" creationId="{D8BCAEAC-DB2A-4D9A-BD61-7B9302111612}"/>
          </ac:spMkLst>
        </pc:spChg>
      </pc:sldChg>
      <pc:sldChg chg="addSp delSp modSp mod">
        <pc:chgData name="Kamma Aziza Strube-Weber" userId="792ac03e-5e72-4d88-b09d-032b547bf435" providerId="ADAL" clId="{FBD4DF8B-25F2-4837-9803-F48969441D54}" dt="2026-10-05T13:05:45.729" v="3595" actId="255"/>
        <pc:sldMkLst>
          <pc:docMk/>
          <pc:sldMk cId="2274799721" sldId="266"/>
        </pc:sldMkLst>
        <pc:spChg chg="mod">
          <ac:chgData name="Kamma Aziza Strube-Weber" userId="792ac03e-5e72-4d88-b09d-032b547bf435" providerId="ADAL" clId="{FBD4DF8B-25F2-4837-9803-F48969441D54}" dt="2026-10-05T13:05:45.729" v="3595" actId="255"/>
          <ac:spMkLst>
            <pc:docMk/>
            <pc:sldMk cId="2274799721" sldId="266"/>
            <ac:spMk id="16" creationId="{678648C8-DE19-413A-ABA7-299D9FE3E71D}"/>
          </ac:spMkLst>
        </pc:spChg>
      </pc:sldChg>
      <pc:sldChg chg="addSp modSp add mod ord">
        <pc:chgData name="Kamma Aziza Strube-Weber" userId="792ac03e-5e72-4d88-b09d-032b547bf435" providerId="ADAL" clId="{FBD4DF8B-25F2-4837-9803-F48969441D54}" dt="2026-10-05T11:49:40.806" v="624" actId="1076"/>
        <pc:sldMkLst>
          <pc:docMk/>
          <pc:sldMk cId="1442413130" sldId="267"/>
        </pc:sldMkLst>
        <pc:spChg chg="mod">
          <ac:chgData name="Kamma Aziza Strube-Weber" userId="792ac03e-5e72-4d88-b09d-032b547bf435" providerId="ADAL" clId="{FBD4DF8B-25F2-4837-9803-F48969441D54}" dt="2026-10-05T11:49:37.696" v="623" actId="1076"/>
          <ac:spMkLst>
            <pc:docMk/>
            <pc:sldMk cId="1442413130" sldId="267"/>
            <ac:spMk id="17" creationId="{28D88108-7594-A887-2C48-22E0C4AA08DD}"/>
          </ac:spMkLst>
        </pc:spChg>
        <pc:spChg chg="mod">
          <ac:chgData name="Kamma Aziza Strube-Weber" userId="792ac03e-5e72-4d88-b09d-032b547bf435" providerId="ADAL" clId="{FBD4DF8B-25F2-4837-9803-F48969441D54}" dt="2026-10-05T11:49:11.221" v="555" actId="6549"/>
          <ac:spMkLst>
            <pc:docMk/>
            <pc:sldMk cId="1442413130" sldId="267"/>
            <ac:spMk id="18" creationId="{C26A589F-3122-CBB2-8AE2-D37D5945E189}"/>
          </ac:spMkLst>
        </pc:spChg>
        <pc:picChg chg="add mod">
          <ac:chgData name="Kamma Aziza Strube-Weber" userId="792ac03e-5e72-4d88-b09d-032b547bf435" providerId="ADAL" clId="{FBD4DF8B-25F2-4837-9803-F48969441D54}" dt="2026-10-05T11:49:40.806" v="624" actId="1076"/>
          <ac:picMkLst>
            <pc:docMk/>
            <pc:sldMk cId="1442413130" sldId="267"/>
            <ac:picMk id="3" creationId="{CA120E43-547F-A7A0-2BCC-625D8B2296A3}"/>
          </ac:picMkLst>
        </pc:picChg>
      </pc:sldChg>
      <pc:sldChg chg="add">
        <pc:chgData name="Kamma Aziza Strube-Weber" userId="792ac03e-5e72-4d88-b09d-032b547bf435" providerId="ADAL" clId="{FBD4DF8B-25F2-4837-9803-F48969441D54}" dt="2026-10-05T11:54:20.864" v="767" actId="2890"/>
        <pc:sldMkLst>
          <pc:docMk/>
          <pc:sldMk cId="3289260185" sldId="268"/>
        </pc:sldMkLst>
      </pc:sldChg>
      <pc:sldChg chg="addSp delSp modSp add mod ord">
        <pc:chgData name="Kamma Aziza Strube-Weber" userId="792ac03e-5e72-4d88-b09d-032b547bf435" providerId="ADAL" clId="{FBD4DF8B-25F2-4837-9803-F48969441D54}" dt="2026-10-05T12:12:05.834" v="1344" actId="1076"/>
        <pc:sldMkLst>
          <pc:docMk/>
          <pc:sldMk cId="518818641" sldId="269"/>
        </pc:sldMkLst>
        <pc:spChg chg="mod">
          <ac:chgData name="Kamma Aziza Strube-Weber" userId="792ac03e-5e72-4d88-b09d-032b547bf435" providerId="ADAL" clId="{FBD4DF8B-25F2-4837-9803-F48969441D54}" dt="2026-10-05T12:04:23.538" v="1103" actId="6549"/>
          <ac:spMkLst>
            <pc:docMk/>
            <pc:sldMk cId="518818641" sldId="269"/>
            <ac:spMk id="17" creationId="{13F567EA-E2B4-2CD9-B8FB-62C9B2E1EC5A}"/>
          </ac:spMkLst>
        </pc:spChg>
        <pc:picChg chg="add mod">
          <ac:chgData name="Kamma Aziza Strube-Weber" userId="792ac03e-5e72-4d88-b09d-032b547bf435" providerId="ADAL" clId="{FBD4DF8B-25F2-4837-9803-F48969441D54}" dt="2026-10-05T12:12:05.834" v="1344" actId="1076"/>
          <ac:picMkLst>
            <pc:docMk/>
            <pc:sldMk cId="518818641" sldId="269"/>
            <ac:picMk id="6" creationId="{924DDE50-BF8F-EBE3-ED00-FAD28DD9332E}"/>
          </ac:picMkLst>
        </pc:picChg>
      </pc:sldChg>
      <pc:sldChg chg="addSp delSp modSp add mod">
        <pc:chgData name="Kamma Aziza Strube-Weber" userId="792ac03e-5e72-4d88-b09d-032b547bf435" providerId="ADAL" clId="{FBD4DF8B-25F2-4837-9803-F48969441D54}" dt="2026-10-05T12:30:06.944" v="2005" actId="14100"/>
        <pc:sldMkLst>
          <pc:docMk/>
          <pc:sldMk cId="2493760096" sldId="270"/>
        </pc:sldMkLst>
        <pc:spChg chg="mod">
          <ac:chgData name="Kamma Aziza Strube-Weber" userId="792ac03e-5e72-4d88-b09d-032b547bf435" providerId="ADAL" clId="{FBD4DF8B-25F2-4837-9803-F48969441D54}" dt="2026-10-05T12:30:06.944" v="2005" actId="14100"/>
          <ac:spMkLst>
            <pc:docMk/>
            <pc:sldMk cId="2493760096" sldId="270"/>
            <ac:spMk id="18" creationId="{D30A9B73-6A0D-23DD-26DE-307720058938}"/>
          </ac:spMkLst>
        </pc:spChg>
        <pc:picChg chg="add mod modCrop">
          <ac:chgData name="Kamma Aziza Strube-Weber" userId="792ac03e-5e72-4d88-b09d-032b547bf435" providerId="ADAL" clId="{FBD4DF8B-25F2-4837-9803-F48969441D54}" dt="2026-10-05T12:29:54.054" v="2002" actId="1076"/>
          <ac:picMkLst>
            <pc:docMk/>
            <pc:sldMk cId="2493760096" sldId="270"/>
            <ac:picMk id="3" creationId="{2B5648BE-8831-F668-BA2F-D8071C64BC49}"/>
          </ac:picMkLst>
        </pc:picChg>
      </pc:sldChg>
      <pc:sldChg chg="addSp delSp modSp add mod ord">
        <pc:chgData name="Kamma Aziza Strube-Weber" userId="792ac03e-5e72-4d88-b09d-032b547bf435" providerId="ADAL" clId="{FBD4DF8B-25F2-4837-9803-F48969441D54}" dt="2026-10-05T12:49:58.859" v="2846" actId="1076"/>
        <pc:sldMkLst>
          <pc:docMk/>
          <pc:sldMk cId="3850730752" sldId="271"/>
        </pc:sldMkLst>
        <pc:spChg chg="mod">
          <ac:chgData name="Kamma Aziza Strube-Weber" userId="792ac03e-5e72-4d88-b09d-032b547bf435" providerId="ADAL" clId="{FBD4DF8B-25F2-4837-9803-F48969441D54}" dt="2026-10-05T12:48:30.697" v="2830" actId="6549"/>
          <ac:spMkLst>
            <pc:docMk/>
            <pc:sldMk cId="3850730752" sldId="271"/>
            <ac:spMk id="18" creationId="{925AB5A1-25B3-6E97-57EB-C49E96B654DE}"/>
          </ac:spMkLst>
        </pc:spChg>
        <pc:picChg chg="add mod modCrop">
          <ac:chgData name="Kamma Aziza Strube-Weber" userId="792ac03e-5e72-4d88-b09d-032b547bf435" providerId="ADAL" clId="{FBD4DF8B-25F2-4837-9803-F48969441D54}" dt="2026-10-05T12:49:58.859" v="2846" actId="1076"/>
          <ac:picMkLst>
            <pc:docMk/>
            <pc:sldMk cId="3850730752" sldId="271"/>
            <ac:picMk id="4" creationId="{F3356148-B095-2C2C-BFF7-5D8862C28CF0}"/>
          </ac:picMkLst>
        </pc:picChg>
        <pc:picChg chg="add mod">
          <ac:chgData name="Kamma Aziza Strube-Weber" userId="792ac03e-5e72-4d88-b09d-032b547bf435" providerId="ADAL" clId="{FBD4DF8B-25F2-4837-9803-F48969441D54}" dt="2026-10-05T12:49:51.482" v="2843" actId="1076"/>
          <ac:picMkLst>
            <pc:docMk/>
            <pc:sldMk cId="3850730752" sldId="271"/>
            <ac:picMk id="6" creationId="{8904007A-F653-F39C-4867-49BA82BF2FE4}"/>
          </ac:picMkLst>
        </pc:picChg>
      </pc:sldChg>
      <pc:sldChg chg="addSp delSp modSp add mod">
        <pc:chgData name="Kamma Aziza Strube-Weber" userId="792ac03e-5e72-4d88-b09d-032b547bf435" providerId="ADAL" clId="{FBD4DF8B-25F2-4837-9803-F48969441D54}" dt="2026-10-05T12:55:13.413" v="2874" actId="1076"/>
        <pc:sldMkLst>
          <pc:docMk/>
          <pc:sldMk cId="3440869234" sldId="272"/>
        </pc:sldMkLst>
        <pc:picChg chg="add mod modCrop">
          <ac:chgData name="Kamma Aziza Strube-Weber" userId="792ac03e-5e72-4d88-b09d-032b547bf435" providerId="ADAL" clId="{FBD4DF8B-25F2-4837-9803-F48969441D54}" dt="2026-10-05T12:54:25.728" v="2868" actId="1076"/>
          <ac:picMkLst>
            <pc:docMk/>
            <pc:sldMk cId="3440869234" sldId="272"/>
            <ac:picMk id="3" creationId="{2CFF4340-8203-7049-1DCA-7CA54D319330}"/>
          </ac:picMkLst>
        </pc:picChg>
        <pc:picChg chg="add mod modCrop">
          <ac:chgData name="Kamma Aziza Strube-Weber" userId="792ac03e-5e72-4d88-b09d-032b547bf435" providerId="ADAL" clId="{FBD4DF8B-25F2-4837-9803-F48969441D54}" dt="2026-10-05T12:55:13.413" v="2874" actId="1076"/>
          <ac:picMkLst>
            <pc:docMk/>
            <pc:sldMk cId="3440869234" sldId="272"/>
            <ac:picMk id="7" creationId="{8DDDDACE-49C3-A7CD-7ADF-295FF25429F5}"/>
          </ac:picMkLst>
        </pc:picChg>
      </pc:sldChg>
      <pc:sldChg chg="addSp delSp modSp add mod">
        <pc:chgData name="Kamma Aziza Strube-Weber" userId="792ac03e-5e72-4d88-b09d-032b547bf435" providerId="ADAL" clId="{FBD4DF8B-25F2-4837-9803-F48969441D54}" dt="2026-10-05T12:53:36.020" v="2858" actId="1076"/>
        <pc:sldMkLst>
          <pc:docMk/>
          <pc:sldMk cId="2758570717" sldId="273"/>
        </pc:sldMkLst>
        <pc:picChg chg="add mod">
          <ac:chgData name="Kamma Aziza Strube-Weber" userId="792ac03e-5e72-4d88-b09d-032b547bf435" providerId="ADAL" clId="{FBD4DF8B-25F2-4837-9803-F48969441D54}" dt="2026-10-05T12:53:36.020" v="2858" actId="1076"/>
          <ac:picMkLst>
            <pc:docMk/>
            <pc:sldMk cId="2758570717" sldId="273"/>
            <ac:picMk id="4" creationId="{DE87E97A-133C-66B7-03B1-5FB1D05550A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Kilder til dato og sted:</a:t>
            </a:r>
          </a:p>
          <a:p>
            <a:r>
              <a:t>https://skillsdenmark.dk/dm-i-skills/</a:t>
            </a:r>
          </a:p>
          <a:p>
            <a:r>
              <a:t>https://dmiskills.vejle.dk/</a:t>
            </a:r>
          </a:p>
          <a:p>
            <a:r>
              <a:t>Konkurrencedage og åbningsceremoni er planlægningsforudsætninger udledt af arrangementets fire dage og tidligere format.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7DEBF-78F8-DB58-A541-3DD12F62F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D0F8CA-F20C-3D92-A179-648C4F5A1A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B29875-BDDD-D76D-EF53-C1A490C63D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467739-7AC9-47F4-51A8-47D68AF4A65E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89885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0EB22-70EC-D012-B3B5-16B5BE8FA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14CAC2-5B7B-B434-67D5-B43AA1FF01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46CA6C-B979-8C96-D168-60AEAFE3EC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Kilder til dato og sted:</a:t>
            </a:r>
          </a:p>
          <a:p>
            <a:r>
              <a:t>https://skillsdenmark.dk/dm-i-skills/</a:t>
            </a:r>
          </a:p>
          <a:p>
            <a:r>
              <a:t>https://dmiskills.vejle.dk/</a:t>
            </a:r>
          </a:p>
          <a:p>
            <a:r>
              <a:t>Konkurrencedage og åbningsceremoni er planlægningsforudsætninger udledt af arrangementets fire dage og tidligere format.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850A55-CEC4-C5E5-DAFD-9897597A3C72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94930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045F1-FB28-BD78-86FE-3857E11CF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664A1A-A441-EF57-C66F-02D5214B4B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C73AA6-A64D-4F99-5F46-5349C77933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Kilder til dato og sted:</a:t>
            </a:r>
          </a:p>
          <a:p>
            <a:r>
              <a:t>https://skillsdenmark.dk/dm-i-skills/</a:t>
            </a:r>
          </a:p>
          <a:p>
            <a:r>
              <a:t>https://dmiskills.vejle.dk/</a:t>
            </a:r>
          </a:p>
          <a:p>
            <a:r>
              <a:t>Konkurrencedage og åbningsceremoni er planlægningsforudsætninger udledt af arrangementets fire dage og tidligere format.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9532D1-E358-2F40-89FA-FF188E073E7E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7532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A278B-12CD-DFEC-E4DA-F90C3B47B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88BBFF-555A-7EA5-A1D6-226A29212E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E9E4AA-DFC9-6D73-3369-72CE4E9953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BFA16A-7406-8E19-1B29-CE77B9A665F1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498540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4B44E-A2F8-EAED-1BDE-7FC125CC5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F68820-050B-14C5-DE5C-FE7ECA1EF5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F706A4-3A42-4EAB-8B92-C45593AAC8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24BE5E-DE8F-589E-A9E4-E0D378962DC5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167465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DD379-42D4-4D01-7FD8-B78A1CA9D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2C0703-B7B8-BDF8-EABA-DE724EE482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07D067-B758-20A5-664D-5D5D83438D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C52458-4309-C25C-CF86-51CCD3F4355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378294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D16DD-AA26-C785-FFC4-A59EE3385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9F91B6-AD5F-0D78-EFA2-6D4F87A9B7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2B0B35-D704-9CFD-3442-4AD0F326F9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446364-84FA-8490-1CE9-AC9B3DE6820A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32499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18E86-2577-4996-A3CD-C4A39DA7190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BA12E2B-5798-15BD-1E8D-CC63C2A86A67}" type="datetimeFigureOut">
              <a:t>27-10-2026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BAA5D7-21C1-4FA8-AA74-C8A90F405F4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2F7088-23F8-4366-9B81-23DF3D68FEC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E79D1DE-C8FE-CE43-B41F-6151AE6E3CEF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5E052-8055-4D87-B319-1361082E4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163" y="644546"/>
            <a:ext cx="8548255" cy="757945"/>
          </a:xfrm>
        </p:spPr>
        <p:txBody>
          <a:bodyPr/>
          <a:lstStyle>
            <a:lvl1pPr>
              <a:buNone/>
              <a:defRPr>
                <a:latin typeface="Roboto"/>
                <a:ea typeface="Roboto"/>
                <a:cs typeface="Roboto"/>
              </a:defRPr>
            </a:lvl1pPr>
          </a:lstStyle>
          <a:p>
            <a:r>
              <a:t>Klik for at redigere titeltypografien i masteren</a:t>
            </a:r>
          </a:p>
        </p:txBody>
      </p:sp>
      <p:pic>
        <p:nvPicPr>
          <p:cNvPr id="13" name="Bille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87" y="216953"/>
            <a:ext cx="2075542" cy="268436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B6C74AF7-9F07-0053-8E98-C13B0C6B2A55}"/>
              </a:ext>
            </a:extLst>
          </p:cNvPr>
          <p:cNvSpPr>
            <a:spLocks noGrp="1"/>
          </p:cNvSpPr>
          <p:nvPr/>
        </p:nvSpPr>
        <p:spPr>
          <a:xfrm>
            <a:off x="138545" y="4831492"/>
            <a:ext cx="179528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70780A14-D399-C1D7-2970-707984CCF0CA}" type="datetime1">
              <a:rPr lang="da-DK" sz="80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  <a:ea typeface="Roboto"/>
                <a:cs typeface="Roboto"/>
              </a:rPr>
              <a:t>27-10-2026</a:t>
            </a:fld>
            <a:endParaRPr sz="1000">
              <a:solidFill>
                <a:schemeClr val="tx1">
                  <a:lumMod val="50000"/>
                  <a:lumOff val="5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46E98AC6-6F5F-2B6D-576B-2EC917052028}"/>
              </a:ext>
            </a:extLst>
          </p:cNvPr>
          <p:cNvSpPr>
            <a:spLocks noGrp="1"/>
          </p:cNvSpPr>
          <p:nvPr/>
        </p:nvSpPr>
        <p:spPr>
          <a:xfrm>
            <a:off x="7183393" y="4835611"/>
            <a:ext cx="173893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fld id="{518FD323-1431-3C4F-BBA3-490AE9820969}" type="slidenum">
              <a:rPr sz="80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  <a:ea typeface="Roboto"/>
                <a:cs typeface="Roboto"/>
              </a:rPr>
              <a:t>‹nr.›</a:t>
            </a:fld>
            <a:endParaRPr sz="1000">
              <a:solidFill>
                <a:schemeClr val="tx1">
                  <a:lumMod val="50000"/>
                  <a:lumOff val="5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543A6A2-34E0-087F-8A6E-BC9A912BA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309" y="1519881"/>
            <a:ext cx="8562109" cy="3169507"/>
          </a:xfrm>
        </p:spPr>
        <p:txBody>
          <a:bodyPr/>
          <a:lstStyle>
            <a:lvl1pPr marL="171450" indent="-171450">
              <a:buClr>
                <a:srgbClr val="5DBED1"/>
              </a:buClr>
              <a:buFont typeface="Arial"/>
              <a:buChar char="•"/>
              <a:defRPr sz="1800">
                <a:latin typeface="Roboto"/>
                <a:ea typeface="Roboto"/>
                <a:cs typeface="Roboto"/>
              </a:defRPr>
            </a:lvl1pPr>
            <a:lvl2pPr marL="514350" indent="-171450">
              <a:buClr>
                <a:srgbClr val="5DBED1"/>
              </a:buClr>
              <a:buFont typeface="Arial"/>
              <a:buChar char="•"/>
              <a:defRPr sz="1600">
                <a:latin typeface="Roboto"/>
                <a:ea typeface="Roboto"/>
                <a:cs typeface="Roboto"/>
              </a:defRPr>
            </a:lvl2pPr>
            <a:lvl3pPr marL="857250" indent="-171450">
              <a:buClr>
                <a:srgbClr val="5DBED1"/>
              </a:buClr>
              <a:buFont typeface="Arial"/>
              <a:buChar char="•"/>
              <a:defRPr sz="1400">
                <a:latin typeface="Roboto"/>
                <a:ea typeface="Roboto"/>
                <a:cs typeface="Roboto"/>
              </a:defRPr>
            </a:lvl3pPr>
            <a:lvl4pPr marL="1200150" indent="-171450">
              <a:buClr>
                <a:srgbClr val="5DBED1"/>
              </a:buClr>
              <a:buFont typeface="Arial"/>
              <a:buChar char="•"/>
              <a:defRPr sz="1200">
                <a:latin typeface="Roboto"/>
                <a:ea typeface="Roboto"/>
                <a:cs typeface="Roboto"/>
              </a:defRPr>
            </a:lvl4pPr>
            <a:lvl5pPr marL="1543050" indent="-171450">
              <a:buClr>
                <a:srgbClr val="5DBED1"/>
              </a:buClr>
              <a:buFont typeface="Arial"/>
              <a:buChar char="•"/>
              <a:defRPr sz="1100">
                <a:latin typeface="Roboto"/>
                <a:ea typeface="Roboto"/>
                <a:cs typeface="Roboto"/>
              </a:defRPr>
            </a:lvl5pPr>
          </a:lstStyle>
          <a:p>
            <a:pPr lvl="0">
              <a:buNone/>
            </a:pPr>
            <a:r>
              <a:t>Klik for at redigere teksttypografierne i masteren</a:t>
            </a:r>
          </a:p>
          <a:p>
            <a:pPr lvl="1">
              <a:buNone/>
            </a:pPr>
            <a:r>
              <a:t>Andet niveau</a:t>
            </a:r>
          </a:p>
          <a:p>
            <a:pPr lvl="2">
              <a:buNone/>
            </a:pPr>
            <a:r>
              <a:t>Tredje niveau</a:t>
            </a:r>
          </a:p>
          <a:p>
            <a:pPr lvl="3">
              <a:buNone/>
            </a:pPr>
            <a:r>
              <a:t>Fjerde niveau</a:t>
            </a:r>
          </a:p>
          <a:p>
            <a:pPr lvl="4">
              <a:buNone/>
            </a:pPr>
            <a:r>
              <a:t>Femte niveau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CFCEB8AE-3626-B884-7A54-F9D13D33CB7F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1734457" cy="5143500"/>
          </a:xfrm>
          <a:prstGeom prst="rect">
            <a:avLst/>
          </a:prstGeom>
          <a:solidFill>
            <a:srgbClr val="F2F1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2" name="Bille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87" y="216953"/>
            <a:ext cx="2075542" cy="268436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B6C74AF7-9F07-0053-8E98-C13B0C6B2A55}"/>
              </a:ext>
            </a:extLst>
          </p:cNvPr>
          <p:cNvSpPr>
            <a:spLocks noGrp="1"/>
          </p:cNvSpPr>
          <p:nvPr/>
        </p:nvSpPr>
        <p:spPr>
          <a:xfrm>
            <a:off x="138545" y="4831492"/>
            <a:ext cx="179528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70780A14-D399-C1D7-2970-707984CCF0CA}" type="datetime1">
              <a:rPr lang="da-DK" sz="80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  <a:ea typeface="Roboto"/>
                <a:cs typeface="Roboto"/>
              </a:rPr>
              <a:t>27-10-2026</a:t>
            </a:fld>
            <a:endParaRPr sz="1000">
              <a:solidFill>
                <a:schemeClr val="tx1">
                  <a:lumMod val="50000"/>
                  <a:lumOff val="5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46E98AC6-6F5F-2B6D-576B-2EC917052028}"/>
              </a:ext>
            </a:extLst>
          </p:cNvPr>
          <p:cNvSpPr>
            <a:spLocks noGrp="1"/>
          </p:cNvSpPr>
          <p:nvPr/>
        </p:nvSpPr>
        <p:spPr>
          <a:xfrm>
            <a:off x="7183393" y="4835611"/>
            <a:ext cx="173893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fld id="{518FD323-1431-3C4F-BBA3-490AE9820969}" type="slidenum">
              <a:rPr sz="80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  <a:ea typeface="Roboto"/>
                <a:cs typeface="Roboto"/>
              </a:rPr>
              <a:t>‹nr.›</a:t>
            </a:fld>
            <a:endParaRPr sz="1000">
              <a:solidFill>
                <a:schemeClr val="tx1">
                  <a:lumMod val="50000"/>
                  <a:lumOff val="50000"/>
                </a:schemeClr>
              </a:solidFill>
              <a:latin typeface="Roboto"/>
              <a:ea typeface="Roboto"/>
              <a:cs typeface="Robo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CB291F19-34FF-C6BA-F99A-31A50643AEAE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F2F1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522B5F-CB39-4B5E-93E9-6CFBFC50D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163" y="644546"/>
            <a:ext cx="8548255" cy="757945"/>
          </a:xfrm>
        </p:spPr>
        <p:txBody>
          <a:bodyPr/>
          <a:lstStyle>
            <a:lvl1pPr>
              <a:buNone/>
              <a:defRPr>
                <a:latin typeface="Roboto"/>
                <a:ea typeface="Roboto"/>
                <a:cs typeface="Roboto"/>
              </a:defRPr>
            </a:lvl1pPr>
          </a:lstStyle>
          <a:p>
            <a:r>
              <a:t>Klik for at redigere titeltypografien i masteren</a:t>
            </a:r>
          </a:p>
        </p:txBody>
      </p:sp>
      <p:pic>
        <p:nvPicPr>
          <p:cNvPr id="18" name="Bille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87" y="216953"/>
            <a:ext cx="2075542" cy="268436"/>
          </a:xfrm>
          <a:prstGeom prst="rect">
            <a:avLst/>
          </a:prstGeom>
        </p:spPr>
      </p:pic>
      <p:sp>
        <p:nvSpPr>
          <p:cNvPr id="12" name="Tekstfelt 11">
            <a:extLst>
              <a:ext uri="{FF2B5EF4-FFF2-40B4-BE49-F238E27FC236}">
                <a16:creationId xmlns:a16="http://schemas.microsoft.com/office/drawing/2014/main" id="{F2B3A697-1074-9668-CD4B-70982F13A122}"/>
              </a:ext>
            </a:extLst>
          </p:cNvPr>
          <p:cNvSpPr>
            <a:spLocks noGrp="1"/>
          </p:cNvSpPr>
          <p:nvPr/>
        </p:nvSpPr>
        <p:spPr>
          <a:xfrm>
            <a:off x="138545" y="4831492"/>
            <a:ext cx="179528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70780A14-D399-C1D7-2970-707984CCF0CA}" type="datetime1">
              <a:rPr lang="da-DK" sz="80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  <a:ea typeface="Roboto"/>
                <a:cs typeface="Roboto"/>
              </a:rPr>
              <a:t>27-10-2026</a:t>
            </a:fld>
            <a:endParaRPr sz="1000">
              <a:solidFill>
                <a:schemeClr val="tx1">
                  <a:lumMod val="50000"/>
                  <a:lumOff val="5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35E6DB11-48EB-6227-679E-DDA49D18D4D1}"/>
              </a:ext>
            </a:extLst>
          </p:cNvPr>
          <p:cNvSpPr>
            <a:spLocks noGrp="1"/>
          </p:cNvSpPr>
          <p:nvPr/>
        </p:nvSpPr>
        <p:spPr>
          <a:xfrm>
            <a:off x="7183393" y="4835611"/>
            <a:ext cx="173893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fld id="{518FD323-1431-3C4F-BBA3-490AE9820969}" type="slidenum">
              <a:rPr sz="80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  <a:ea typeface="Roboto"/>
                <a:cs typeface="Roboto"/>
              </a:rPr>
              <a:t>‹nr.›</a:t>
            </a:fld>
            <a:endParaRPr sz="1000">
              <a:solidFill>
                <a:schemeClr val="tx1">
                  <a:lumMod val="50000"/>
                  <a:lumOff val="5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F8AD7B7-251D-0122-4B0B-81455DAFE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309" y="1519881"/>
            <a:ext cx="8562109" cy="3169507"/>
          </a:xfrm>
        </p:spPr>
        <p:txBody>
          <a:bodyPr/>
          <a:lstStyle>
            <a:lvl1pPr marL="171450" indent="-171450">
              <a:buClr>
                <a:srgbClr val="5DBED1"/>
              </a:buClr>
              <a:buFont typeface="Arial"/>
              <a:buChar char="•"/>
              <a:defRPr sz="1800">
                <a:latin typeface="Roboto"/>
                <a:ea typeface="Roboto"/>
                <a:cs typeface="Roboto"/>
              </a:defRPr>
            </a:lvl1pPr>
            <a:lvl2pPr marL="514350" indent="-171450">
              <a:buClr>
                <a:srgbClr val="5DBED1"/>
              </a:buClr>
              <a:buFont typeface="Arial"/>
              <a:buChar char="•"/>
              <a:defRPr sz="1600">
                <a:latin typeface="Roboto"/>
                <a:ea typeface="Roboto"/>
                <a:cs typeface="Roboto"/>
              </a:defRPr>
            </a:lvl2pPr>
            <a:lvl3pPr marL="857250" indent="-171450">
              <a:buClr>
                <a:srgbClr val="5DBED1"/>
              </a:buClr>
              <a:buFont typeface="Arial"/>
              <a:buChar char="•"/>
              <a:defRPr sz="1400">
                <a:latin typeface="Roboto"/>
                <a:ea typeface="Roboto"/>
                <a:cs typeface="Roboto"/>
              </a:defRPr>
            </a:lvl3pPr>
            <a:lvl4pPr marL="1200150" indent="-171450">
              <a:buClr>
                <a:srgbClr val="5DBED1"/>
              </a:buClr>
              <a:buFont typeface="Arial"/>
              <a:buChar char="•"/>
              <a:defRPr sz="1200">
                <a:latin typeface="Roboto"/>
                <a:ea typeface="Roboto"/>
                <a:cs typeface="Roboto"/>
              </a:defRPr>
            </a:lvl4pPr>
            <a:lvl5pPr marL="1543050" indent="-171450">
              <a:buClr>
                <a:srgbClr val="5DBED1"/>
              </a:buClr>
              <a:buFont typeface="Arial"/>
              <a:buChar char="•"/>
              <a:defRPr sz="1100">
                <a:latin typeface="Roboto"/>
                <a:ea typeface="Roboto"/>
                <a:cs typeface="Roboto"/>
              </a:defRPr>
            </a:lvl5pPr>
          </a:lstStyle>
          <a:p>
            <a:pPr lvl="0">
              <a:buNone/>
            </a:pPr>
            <a:r>
              <a:t>Klik for at redigere teksttypografierne i masteren</a:t>
            </a:r>
          </a:p>
          <a:p>
            <a:pPr lvl="1">
              <a:buNone/>
            </a:pPr>
            <a:r>
              <a:t>Andet niveau</a:t>
            </a:r>
          </a:p>
          <a:p>
            <a:pPr lvl="2">
              <a:buNone/>
            </a:pPr>
            <a:r>
              <a:t>Tredje niveau</a:t>
            </a:r>
          </a:p>
          <a:p>
            <a:pPr lvl="3">
              <a:buNone/>
            </a:pPr>
            <a:r>
              <a:t>Fjerde niveau</a:t>
            </a:r>
          </a:p>
          <a:p>
            <a:pPr lvl="4">
              <a:buNone/>
            </a:pPr>
            <a:r>
              <a:t>Femte niveau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le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54AB1E-BB77-4A80-B8EB-2BA7EDF48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163" y="644546"/>
            <a:ext cx="8548255" cy="757945"/>
          </a:xfrm>
        </p:spPr>
        <p:txBody>
          <a:bodyPr/>
          <a:lstStyle>
            <a:lvl1pPr>
              <a:buNone/>
              <a:defRPr>
                <a:latin typeface="Roboto"/>
                <a:ea typeface="Roboto"/>
                <a:cs typeface="Roboto"/>
              </a:defRPr>
            </a:lvl1pPr>
          </a:lstStyle>
          <a:p>
            <a:r>
              <a:t>Klik for at redigere titeltypografien i masteren</a:t>
            </a:r>
          </a:p>
        </p:txBody>
      </p:sp>
      <p:pic>
        <p:nvPicPr>
          <p:cNvPr id="16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487" y="216953"/>
            <a:ext cx="2075542" cy="268436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59AC00EF-8E07-CA52-BA30-625CB57D1F25}"/>
              </a:ext>
            </a:extLst>
          </p:cNvPr>
          <p:cNvSpPr>
            <a:spLocks noGrp="1"/>
          </p:cNvSpPr>
          <p:nvPr/>
        </p:nvSpPr>
        <p:spPr>
          <a:xfrm>
            <a:off x="138545" y="4831492"/>
            <a:ext cx="179528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70780A14-D399-C1D7-2970-707984CCF0CA}" type="datetime1">
              <a:rPr lang="da-DK" sz="80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  <a:ea typeface="Roboto"/>
                <a:cs typeface="Roboto"/>
              </a:rPr>
              <a:t>27-10-2026</a:t>
            </a:fld>
            <a:endParaRPr sz="1000">
              <a:solidFill>
                <a:schemeClr val="tx1">
                  <a:lumMod val="50000"/>
                  <a:lumOff val="5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1A385DB5-3295-6464-7F8A-DA8EE57347A9}"/>
              </a:ext>
            </a:extLst>
          </p:cNvPr>
          <p:cNvSpPr>
            <a:spLocks noGrp="1"/>
          </p:cNvSpPr>
          <p:nvPr/>
        </p:nvSpPr>
        <p:spPr>
          <a:xfrm>
            <a:off x="7183393" y="4835611"/>
            <a:ext cx="173893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fld id="{518FD323-1431-3C4F-BBA3-490AE9820969}" type="slidenum">
              <a:rPr sz="80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  <a:ea typeface="Roboto"/>
                <a:cs typeface="Roboto"/>
              </a:rPr>
              <a:t>‹nr.›</a:t>
            </a:fld>
            <a:endParaRPr sz="1000">
              <a:solidFill>
                <a:schemeClr val="tx1">
                  <a:lumMod val="50000"/>
                  <a:lumOff val="5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CA60EE9-2B55-BB9D-1480-8AD1AEF23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309" y="1519881"/>
            <a:ext cx="8562109" cy="3169507"/>
          </a:xfrm>
        </p:spPr>
        <p:txBody>
          <a:bodyPr/>
          <a:lstStyle>
            <a:lvl1pPr marL="171450" indent="-171450">
              <a:buClr>
                <a:srgbClr val="5DBED1"/>
              </a:buClr>
              <a:buFont typeface="Arial"/>
              <a:buChar char="•"/>
              <a:defRPr sz="1800">
                <a:latin typeface="Roboto"/>
                <a:ea typeface="Roboto"/>
                <a:cs typeface="Roboto"/>
              </a:defRPr>
            </a:lvl1pPr>
            <a:lvl2pPr marL="514350" indent="-171450">
              <a:buClr>
                <a:srgbClr val="5DBED1"/>
              </a:buClr>
              <a:buFont typeface="Arial"/>
              <a:buChar char="•"/>
              <a:defRPr sz="1600">
                <a:latin typeface="Roboto"/>
                <a:ea typeface="Roboto"/>
                <a:cs typeface="Roboto"/>
              </a:defRPr>
            </a:lvl2pPr>
            <a:lvl3pPr marL="857250" indent="-171450">
              <a:buClr>
                <a:srgbClr val="5DBED1"/>
              </a:buClr>
              <a:buFont typeface="Arial"/>
              <a:buChar char="•"/>
              <a:defRPr sz="1400">
                <a:latin typeface="Roboto"/>
                <a:ea typeface="Roboto"/>
                <a:cs typeface="Roboto"/>
              </a:defRPr>
            </a:lvl3pPr>
            <a:lvl4pPr marL="1200150" indent="-171450">
              <a:buClr>
                <a:srgbClr val="5DBED1"/>
              </a:buClr>
              <a:buFont typeface="Arial"/>
              <a:buChar char="•"/>
              <a:defRPr sz="1200">
                <a:latin typeface="Roboto"/>
                <a:ea typeface="Roboto"/>
                <a:cs typeface="Roboto"/>
              </a:defRPr>
            </a:lvl4pPr>
            <a:lvl5pPr marL="1543050" indent="-171450">
              <a:buClr>
                <a:srgbClr val="5DBED1"/>
              </a:buClr>
              <a:buFont typeface="Arial"/>
              <a:buChar char="•"/>
              <a:defRPr sz="1100">
                <a:latin typeface="Roboto"/>
                <a:ea typeface="Roboto"/>
                <a:cs typeface="Roboto"/>
              </a:defRPr>
            </a:lvl5pPr>
          </a:lstStyle>
          <a:p>
            <a:pPr lvl="0">
              <a:buNone/>
            </a:pPr>
            <a:r>
              <a:t>Klik for at redigere teksttypografierne i masteren</a:t>
            </a:r>
          </a:p>
          <a:p>
            <a:pPr lvl="1">
              <a:buNone/>
            </a:pPr>
            <a:r>
              <a:t>Andet niveau</a:t>
            </a:r>
          </a:p>
          <a:p>
            <a:pPr lvl="2">
              <a:buNone/>
            </a:pPr>
            <a:r>
              <a:t>Tredje niveau</a:t>
            </a:r>
          </a:p>
          <a:p>
            <a:pPr lvl="3">
              <a:buNone/>
            </a:pPr>
            <a:r>
              <a:t>Fjerde niveau</a:t>
            </a:r>
          </a:p>
          <a:p>
            <a:pPr lvl="4">
              <a:buNone/>
            </a:pPr>
            <a:r>
              <a:t>Femte niveau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lede 4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9F2FA9-23DE-4115-8C9E-668E23E11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163" y="644546"/>
            <a:ext cx="8548255" cy="757945"/>
          </a:xfrm>
        </p:spPr>
        <p:txBody>
          <a:bodyPr/>
          <a:lstStyle>
            <a:lvl1pPr>
              <a:buNone/>
              <a:defRPr>
                <a:latin typeface="Roboto"/>
                <a:ea typeface="Roboto"/>
                <a:cs typeface="Roboto"/>
              </a:defRPr>
            </a:lvl1pPr>
          </a:lstStyle>
          <a:p>
            <a:r>
              <a:t>Klik for at redigere titeltypografien i masteren</a:t>
            </a:r>
          </a:p>
        </p:txBody>
      </p:sp>
      <p:pic>
        <p:nvPicPr>
          <p:cNvPr id="13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487" y="216953"/>
            <a:ext cx="2075542" cy="268436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59AC00EF-8E07-CA52-BA30-625CB57D1F25}"/>
              </a:ext>
            </a:extLst>
          </p:cNvPr>
          <p:cNvSpPr>
            <a:spLocks noGrp="1"/>
          </p:cNvSpPr>
          <p:nvPr/>
        </p:nvSpPr>
        <p:spPr>
          <a:xfrm>
            <a:off x="138545" y="4831492"/>
            <a:ext cx="179528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70780A14-D399-C1D7-2970-707984CCF0CA}" type="datetime1">
              <a:rPr lang="da-DK" sz="80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  <a:ea typeface="Roboto"/>
                <a:cs typeface="Roboto"/>
              </a:rPr>
              <a:t>27-10-2026</a:t>
            </a:fld>
            <a:endParaRPr sz="1000">
              <a:solidFill>
                <a:schemeClr val="tx1">
                  <a:lumMod val="50000"/>
                  <a:lumOff val="5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1A385DB5-3295-6464-7F8A-DA8EE57347A9}"/>
              </a:ext>
            </a:extLst>
          </p:cNvPr>
          <p:cNvSpPr>
            <a:spLocks noGrp="1"/>
          </p:cNvSpPr>
          <p:nvPr/>
        </p:nvSpPr>
        <p:spPr>
          <a:xfrm>
            <a:off x="7183393" y="4835611"/>
            <a:ext cx="173893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fld id="{518FD323-1431-3C4F-BBA3-490AE9820969}" type="slidenum">
              <a:rPr sz="80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  <a:ea typeface="Roboto"/>
                <a:cs typeface="Roboto"/>
              </a:rPr>
              <a:t>‹nr.›</a:t>
            </a:fld>
            <a:endParaRPr sz="1000">
              <a:solidFill>
                <a:schemeClr val="tx1">
                  <a:lumMod val="50000"/>
                  <a:lumOff val="5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CF6C4D3-C012-03E1-5702-32E041BE0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309" y="1519881"/>
            <a:ext cx="8562109" cy="3169507"/>
          </a:xfrm>
        </p:spPr>
        <p:txBody>
          <a:bodyPr/>
          <a:lstStyle>
            <a:lvl1pPr marL="171450" indent="-171450">
              <a:buClr>
                <a:srgbClr val="5DBED1"/>
              </a:buClr>
              <a:buFont typeface="Arial"/>
              <a:buChar char="•"/>
              <a:defRPr sz="1800">
                <a:latin typeface="Roboto"/>
                <a:ea typeface="Roboto"/>
                <a:cs typeface="Roboto"/>
              </a:defRPr>
            </a:lvl1pPr>
            <a:lvl2pPr marL="514350" indent="-171450">
              <a:buClr>
                <a:srgbClr val="5DBED1"/>
              </a:buClr>
              <a:buFont typeface="Arial"/>
              <a:buChar char="•"/>
              <a:defRPr sz="1600">
                <a:latin typeface="Roboto"/>
                <a:ea typeface="Roboto"/>
                <a:cs typeface="Roboto"/>
              </a:defRPr>
            </a:lvl2pPr>
            <a:lvl3pPr marL="857250" indent="-171450">
              <a:buClr>
                <a:srgbClr val="5DBED1"/>
              </a:buClr>
              <a:buFont typeface="Arial"/>
              <a:buChar char="•"/>
              <a:defRPr sz="1400">
                <a:latin typeface="Roboto"/>
                <a:ea typeface="Roboto"/>
                <a:cs typeface="Roboto"/>
              </a:defRPr>
            </a:lvl3pPr>
            <a:lvl4pPr marL="1200150" indent="-171450">
              <a:buClr>
                <a:srgbClr val="5DBED1"/>
              </a:buClr>
              <a:buFont typeface="Arial"/>
              <a:buChar char="•"/>
              <a:defRPr sz="1200">
                <a:latin typeface="Roboto"/>
                <a:ea typeface="Roboto"/>
                <a:cs typeface="Roboto"/>
              </a:defRPr>
            </a:lvl4pPr>
            <a:lvl5pPr marL="1543050" indent="-171450">
              <a:buClr>
                <a:srgbClr val="5DBED1"/>
              </a:buClr>
              <a:buFont typeface="Arial"/>
              <a:buChar char="•"/>
              <a:defRPr sz="1100">
                <a:latin typeface="Roboto"/>
                <a:ea typeface="Roboto"/>
                <a:cs typeface="Roboto"/>
              </a:defRPr>
            </a:lvl5pPr>
          </a:lstStyle>
          <a:p>
            <a:pPr lvl="0">
              <a:buNone/>
            </a:pPr>
            <a:r>
              <a:t>Klik for at redigere teksttypografierne i masteren</a:t>
            </a:r>
          </a:p>
          <a:p>
            <a:pPr lvl="1">
              <a:buNone/>
            </a:pPr>
            <a:r>
              <a:t>Andet niveau</a:t>
            </a:r>
          </a:p>
          <a:p>
            <a:pPr lvl="2">
              <a:buNone/>
            </a:pPr>
            <a:r>
              <a:t>Tredje niveau</a:t>
            </a:r>
          </a:p>
          <a:p>
            <a:pPr lvl="3">
              <a:buNone/>
            </a:pPr>
            <a:r>
              <a:t>Fjerde niveau</a:t>
            </a:r>
          </a:p>
          <a:p>
            <a:pPr lvl="4">
              <a:buNone/>
            </a:pPr>
            <a:r>
              <a:t>Femte niveau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63E3707-458A-12D7-6DD1-AD50AC174A9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6" name="Billede 6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39490" y="216953"/>
            <a:ext cx="2075536" cy="26843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5ECAF19-7030-F295-19FB-B469024E9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163" y="644546"/>
            <a:ext cx="8548255" cy="757945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  <a:latin typeface="Roboto"/>
                <a:ea typeface="Roboto"/>
                <a:cs typeface="Roboto"/>
              </a:defRPr>
            </a:lvl1pPr>
          </a:lstStyle>
          <a:p>
            <a:r>
              <a:t>Klik for at redigere titeltypografien i masteren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A89F0C99-996C-901E-124D-1D28C647DC30}"/>
              </a:ext>
            </a:extLst>
          </p:cNvPr>
          <p:cNvSpPr>
            <a:spLocks noGrp="1"/>
          </p:cNvSpPr>
          <p:nvPr/>
        </p:nvSpPr>
        <p:spPr>
          <a:xfrm>
            <a:off x="138545" y="4831492"/>
            <a:ext cx="179528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70780A14-D399-C1D7-2970-707984CCF0CA}" type="datetime1">
              <a:rPr lang="da-DK" sz="800">
                <a:solidFill>
                  <a:schemeClr val="bg1"/>
                </a:solidFill>
                <a:latin typeface="Roboto"/>
                <a:ea typeface="Roboto"/>
                <a:cs typeface="Roboto"/>
              </a:rPr>
              <a:t>27-10-2026</a:t>
            </a:fld>
            <a:endParaRPr sz="1000">
              <a:solidFill>
                <a:schemeClr val="bg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B8FCDACF-9D28-4D6D-4081-04A7494C3BE2}"/>
              </a:ext>
            </a:extLst>
          </p:cNvPr>
          <p:cNvSpPr>
            <a:spLocks noGrp="1"/>
          </p:cNvSpPr>
          <p:nvPr/>
        </p:nvSpPr>
        <p:spPr>
          <a:xfrm>
            <a:off x="7183393" y="4835611"/>
            <a:ext cx="173893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fld id="{518FD323-1431-3C4F-BBA3-490AE9820969}" type="slidenum">
              <a:rPr sz="800">
                <a:solidFill>
                  <a:schemeClr val="bg1"/>
                </a:solidFill>
                <a:latin typeface="Roboto"/>
                <a:ea typeface="Roboto"/>
                <a:cs typeface="Roboto"/>
              </a:rPr>
              <a:t>‹nr.›</a:t>
            </a:fld>
            <a:endParaRPr sz="1000">
              <a:solidFill>
                <a:schemeClr val="bg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03342E8-2292-D6FA-2DCE-3A83E1F5D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309" y="1519881"/>
            <a:ext cx="8562109" cy="3169507"/>
          </a:xfrm>
        </p:spPr>
        <p:txBody>
          <a:bodyPr/>
          <a:lstStyle>
            <a:lvl1pPr marL="171450" indent="-171450">
              <a:buClr>
                <a:srgbClr val="5DBED1"/>
              </a:buClr>
              <a:buFont typeface="Arial"/>
              <a:buChar char="•"/>
              <a:defRPr sz="1800">
                <a:solidFill>
                  <a:schemeClr val="bg1"/>
                </a:solidFill>
                <a:latin typeface="Roboto"/>
                <a:ea typeface="Roboto"/>
                <a:cs typeface="Roboto"/>
              </a:defRPr>
            </a:lvl1pPr>
            <a:lvl2pPr marL="514350" indent="-171450">
              <a:buClr>
                <a:srgbClr val="5DBED1"/>
              </a:buClr>
              <a:buFont typeface="Arial"/>
              <a:buChar char="•"/>
              <a:defRPr sz="1600">
                <a:solidFill>
                  <a:schemeClr val="bg1"/>
                </a:solidFill>
                <a:latin typeface="Roboto"/>
                <a:ea typeface="Roboto"/>
                <a:cs typeface="Roboto"/>
              </a:defRPr>
            </a:lvl2pPr>
            <a:lvl3pPr marL="857250" indent="-171450">
              <a:buClr>
                <a:srgbClr val="5DBED1"/>
              </a:buClr>
              <a:buFont typeface="Arial"/>
              <a:buChar char="•"/>
              <a:defRPr sz="1400">
                <a:solidFill>
                  <a:schemeClr val="bg1"/>
                </a:solidFill>
                <a:latin typeface="Roboto"/>
                <a:ea typeface="Roboto"/>
                <a:cs typeface="Roboto"/>
              </a:defRPr>
            </a:lvl3pPr>
            <a:lvl4pPr marL="1200150" indent="-171450">
              <a:buClr>
                <a:srgbClr val="5DBED1"/>
              </a:buClr>
              <a:buFont typeface="Arial"/>
              <a:buChar char="•"/>
              <a:defRPr sz="1200">
                <a:solidFill>
                  <a:schemeClr val="bg1"/>
                </a:solidFill>
                <a:latin typeface="Roboto"/>
                <a:ea typeface="Roboto"/>
                <a:cs typeface="Roboto"/>
              </a:defRPr>
            </a:lvl4pPr>
            <a:lvl5pPr marL="1543050" indent="-171450">
              <a:buClr>
                <a:srgbClr val="5DBED1"/>
              </a:buClr>
              <a:buFont typeface="Arial"/>
              <a:buChar char="•"/>
              <a:defRPr sz="1100">
                <a:solidFill>
                  <a:schemeClr val="bg1"/>
                </a:solidFill>
                <a:latin typeface="Roboto"/>
                <a:ea typeface="Roboto"/>
                <a:cs typeface="Roboto"/>
              </a:defRPr>
            </a:lvl5pPr>
          </a:lstStyle>
          <a:p>
            <a:pPr lvl="0">
              <a:buNone/>
            </a:pPr>
            <a:r>
              <a:t>Klik for at redigere teksttypografierne i masteren</a:t>
            </a:r>
          </a:p>
          <a:p>
            <a:pPr lvl="1">
              <a:buNone/>
            </a:pPr>
            <a:r>
              <a:t>Andet niveau</a:t>
            </a:r>
          </a:p>
          <a:p>
            <a:pPr lvl="2">
              <a:buNone/>
            </a:pPr>
            <a:r>
              <a:t>Tredje niveau</a:t>
            </a:r>
          </a:p>
          <a:p>
            <a:pPr lvl="3">
              <a:buNone/>
            </a:pPr>
            <a:r>
              <a:t>Fjerde niveau</a:t>
            </a:r>
          </a:p>
          <a:p>
            <a:pPr lvl="4">
              <a:buNone/>
            </a:pPr>
            <a:r>
              <a:t>Femte niveau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led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Billede 6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9490" y="216953"/>
            <a:ext cx="2075536" cy="26843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5ECAF19-7030-F295-19FB-B469024E9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163" y="644546"/>
            <a:ext cx="8548255" cy="757945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  <a:latin typeface="Roboto"/>
                <a:ea typeface="Roboto"/>
                <a:cs typeface="Roboto"/>
              </a:defRPr>
            </a:lvl1pPr>
          </a:lstStyle>
          <a:p>
            <a:r>
              <a:t>Klik for at redigere titeltypografien i masteren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A89F0C99-996C-901E-124D-1D28C647DC30}"/>
              </a:ext>
            </a:extLst>
          </p:cNvPr>
          <p:cNvSpPr>
            <a:spLocks noGrp="1"/>
          </p:cNvSpPr>
          <p:nvPr/>
        </p:nvSpPr>
        <p:spPr>
          <a:xfrm>
            <a:off x="138545" y="4831492"/>
            <a:ext cx="179528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70780A14-D399-C1D7-2970-707984CCF0CA}" type="datetime1">
              <a:rPr lang="da-DK" sz="800">
                <a:solidFill>
                  <a:schemeClr val="bg1"/>
                </a:solidFill>
                <a:latin typeface="Roboto"/>
                <a:ea typeface="Roboto"/>
                <a:cs typeface="Roboto"/>
              </a:rPr>
              <a:t>27-10-2026</a:t>
            </a:fld>
            <a:endParaRPr sz="1000">
              <a:solidFill>
                <a:schemeClr val="bg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B8FCDACF-9D28-4D6D-4081-04A7494C3BE2}"/>
              </a:ext>
            </a:extLst>
          </p:cNvPr>
          <p:cNvSpPr>
            <a:spLocks noGrp="1"/>
          </p:cNvSpPr>
          <p:nvPr/>
        </p:nvSpPr>
        <p:spPr>
          <a:xfrm>
            <a:off x="7183393" y="4835611"/>
            <a:ext cx="173893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fld id="{518FD323-1431-3C4F-BBA3-490AE9820969}" type="slidenum">
              <a:rPr sz="800">
                <a:solidFill>
                  <a:schemeClr val="bg1"/>
                </a:solidFill>
                <a:latin typeface="Roboto"/>
                <a:ea typeface="Roboto"/>
                <a:cs typeface="Roboto"/>
              </a:rPr>
              <a:t>‹nr.›</a:t>
            </a:fld>
            <a:endParaRPr sz="1000">
              <a:solidFill>
                <a:schemeClr val="bg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4D806B6-AD02-1F6B-2C83-409EAB391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309" y="1519881"/>
            <a:ext cx="8562109" cy="3169507"/>
          </a:xfrm>
        </p:spPr>
        <p:txBody>
          <a:bodyPr/>
          <a:lstStyle>
            <a:lvl1pPr marL="171450" indent="-171450">
              <a:buClr>
                <a:srgbClr val="5DBED1"/>
              </a:buClr>
              <a:buFont typeface="Arial"/>
              <a:buChar char="•"/>
              <a:defRPr sz="1800">
                <a:solidFill>
                  <a:schemeClr val="bg1"/>
                </a:solidFill>
                <a:latin typeface="Roboto"/>
                <a:ea typeface="Roboto"/>
                <a:cs typeface="Roboto"/>
              </a:defRPr>
            </a:lvl1pPr>
            <a:lvl2pPr marL="514350" indent="-171450">
              <a:buClr>
                <a:srgbClr val="5DBED1"/>
              </a:buClr>
              <a:buFont typeface="Arial"/>
              <a:buChar char="•"/>
              <a:defRPr sz="1600">
                <a:solidFill>
                  <a:schemeClr val="bg1"/>
                </a:solidFill>
                <a:latin typeface="Roboto"/>
                <a:ea typeface="Roboto"/>
                <a:cs typeface="Roboto"/>
              </a:defRPr>
            </a:lvl2pPr>
            <a:lvl3pPr marL="857250" indent="-171450">
              <a:buClr>
                <a:srgbClr val="5DBED1"/>
              </a:buClr>
              <a:buFont typeface="Arial"/>
              <a:buChar char="•"/>
              <a:defRPr sz="1400">
                <a:solidFill>
                  <a:schemeClr val="bg1"/>
                </a:solidFill>
                <a:latin typeface="Roboto"/>
                <a:ea typeface="Roboto"/>
                <a:cs typeface="Roboto"/>
              </a:defRPr>
            </a:lvl3pPr>
            <a:lvl4pPr marL="1200150" indent="-171450">
              <a:buClr>
                <a:srgbClr val="5DBED1"/>
              </a:buClr>
              <a:buFont typeface="Arial"/>
              <a:buChar char="•"/>
              <a:defRPr sz="1200">
                <a:solidFill>
                  <a:schemeClr val="bg1"/>
                </a:solidFill>
                <a:latin typeface="Roboto"/>
                <a:ea typeface="Roboto"/>
                <a:cs typeface="Roboto"/>
              </a:defRPr>
            </a:lvl4pPr>
            <a:lvl5pPr marL="1543050" indent="-171450">
              <a:buClr>
                <a:srgbClr val="5DBED1"/>
              </a:buClr>
              <a:buFont typeface="Arial"/>
              <a:buChar char="•"/>
              <a:defRPr sz="1100">
                <a:solidFill>
                  <a:schemeClr val="bg1"/>
                </a:solidFill>
                <a:latin typeface="Roboto"/>
                <a:ea typeface="Roboto"/>
                <a:cs typeface="Roboto"/>
              </a:defRPr>
            </a:lvl5pPr>
          </a:lstStyle>
          <a:p>
            <a:pPr lvl="0">
              <a:buNone/>
            </a:pPr>
            <a:r>
              <a:t>Klik for at redigere teksttypografierne i masteren</a:t>
            </a:r>
          </a:p>
          <a:p>
            <a:pPr lvl="1">
              <a:buNone/>
            </a:pPr>
            <a:r>
              <a:t>Andet niveau</a:t>
            </a:r>
          </a:p>
          <a:p>
            <a:pPr lvl="2">
              <a:buNone/>
            </a:pPr>
            <a:r>
              <a:t>Tredje niveau</a:t>
            </a:r>
          </a:p>
          <a:p>
            <a:pPr lvl="3">
              <a:buNone/>
            </a:pPr>
            <a:r>
              <a:t>Fjerde niveau</a:t>
            </a:r>
          </a:p>
          <a:p>
            <a:pPr lvl="4">
              <a:buNone/>
            </a:pPr>
            <a:r>
              <a:t>Femte niveau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og indholdsobjekt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5FBBE-5A53-4C75-8846-4C23907E8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08" y="644546"/>
            <a:ext cx="6500092" cy="757945"/>
          </a:xfrm>
        </p:spPr>
        <p:txBody>
          <a:bodyPr/>
          <a:lstStyle>
            <a:lvl1pPr>
              <a:buNone/>
              <a:defRPr>
                <a:latin typeface="Roboto"/>
                <a:ea typeface="Roboto"/>
                <a:cs typeface="Roboto"/>
              </a:defRPr>
            </a:lvl1pPr>
          </a:lstStyle>
          <a:p>
            <a:r>
              <a:t>Klik for at redigere titeltypografien i masteren</a:t>
            </a:r>
          </a:p>
        </p:txBody>
      </p:sp>
      <p:pic>
        <p:nvPicPr>
          <p:cNvPr id="9" name="Bille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87" y="216953"/>
            <a:ext cx="2075542" cy="268436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E1DE98-A779-DCD6-9ED8-0275A600AA1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082971" y="0"/>
            <a:ext cx="2061029" cy="51434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t>Klik på ikonet for at tilføje et billede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CB6C9C2C-E4C4-7A87-5703-CD5BE895A5E8}"/>
              </a:ext>
            </a:extLst>
          </p:cNvPr>
          <p:cNvSpPr>
            <a:spLocks noGrp="1"/>
          </p:cNvSpPr>
          <p:nvPr/>
        </p:nvSpPr>
        <p:spPr>
          <a:xfrm>
            <a:off x="138545" y="4831492"/>
            <a:ext cx="179528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70780A14-D399-C1D7-2970-707984CCF0CA}" type="datetime1">
              <a:rPr lang="da-DK" sz="80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  <a:ea typeface="Roboto"/>
                <a:cs typeface="Roboto"/>
              </a:rPr>
              <a:t>27-10-2026</a:t>
            </a:fld>
            <a:endParaRPr sz="1000">
              <a:solidFill>
                <a:schemeClr val="tx1">
                  <a:lumMod val="50000"/>
                  <a:lumOff val="5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E8A4F6C4-F5D8-8192-2BD3-6177B8214575}"/>
              </a:ext>
            </a:extLst>
          </p:cNvPr>
          <p:cNvSpPr>
            <a:spLocks noGrp="1"/>
          </p:cNvSpPr>
          <p:nvPr/>
        </p:nvSpPr>
        <p:spPr>
          <a:xfrm>
            <a:off x="7183393" y="4835611"/>
            <a:ext cx="173893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fld id="{518FD323-1431-3C4F-BBA3-490AE9820969}" type="slidenum">
              <a:rPr sz="80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  <a:ea typeface="Roboto"/>
                <a:cs typeface="Roboto"/>
              </a:rPr>
              <a:t>‹nr.›</a:t>
            </a:fld>
            <a:endParaRPr sz="1000">
              <a:solidFill>
                <a:schemeClr val="tx1">
                  <a:lumMod val="50000"/>
                  <a:lumOff val="5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96A5CE7-FACA-2909-414A-F323176AA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309" y="1519881"/>
            <a:ext cx="6514605" cy="3219033"/>
          </a:xfrm>
        </p:spPr>
        <p:txBody>
          <a:bodyPr/>
          <a:lstStyle>
            <a:lvl1pPr marL="171450" indent="-171450">
              <a:buClr>
                <a:srgbClr val="5DBED1"/>
              </a:buClr>
              <a:buFont typeface="Arial"/>
              <a:buChar char="•"/>
              <a:defRPr sz="1800">
                <a:latin typeface="Roboto"/>
                <a:ea typeface="Roboto"/>
                <a:cs typeface="Roboto"/>
              </a:defRPr>
            </a:lvl1pPr>
            <a:lvl2pPr marL="514350" indent="-171450">
              <a:buClr>
                <a:srgbClr val="5DBED1"/>
              </a:buClr>
              <a:buFont typeface="Arial"/>
              <a:buChar char="•"/>
              <a:defRPr sz="1600">
                <a:latin typeface="Roboto"/>
                <a:ea typeface="Roboto"/>
                <a:cs typeface="Roboto"/>
              </a:defRPr>
            </a:lvl2pPr>
            <a:lvl3pPr marL="857250" indent="-171450">
              <a:buClr>
                <a:srgbClr val="5DBED1"/>
              </a:buClr>
              <a:buFont typeface="Arial"/>
              <a:buChar char="•"/>
              <a:defRPr sz="1400">
                <a:latin typeface="Roboto"/>
                <a:ea typeface="Roboto"/>
                <a:cs typeface="Roboto"/>
              </a:defRPr>
            </a:lvl3pPr>
            <a:lvl4pPr marL="1200150" indent="-171450">
              <a:buClr>
                <a:srgbClr val="5DBED1"/>
              </a:buClr>
              <a:buFont typeface="Arial"/>
              <a:buChar char="•"/>
              <a:defRPr sz="1200">
                <a:latin typeface="Roboto"/>
                <a:ea typeface="Roboto"/>
                <a:cs typeface="Roboto"/>
              </a:defRPr>
            </a:lvl4pPr>
            <a:lvl5pPr marL="1543050" indent="-171450">
              <a:buClr>
                <a:srgbClr val="5DBED1"/>
              </a:buClr>
              <a:buFont typeface="Arial"/>
              <a:buChar char="•"/>
              <a:defRPr sz="1100">
                <a:latin typeface="Roboto"/>
                <a:ea typeface="Roboto"/>
                <a:cs typeface="Roboto"/>
              </a:defRPr>
            </a:lvl5pPr>
          </a:lstStyle>
          <a:p>
            <a:pPr lvl="0">
              <a:buNone/>
            </a:pPr>
            <a:r>
              <a:t>Klik for at redigere teksttypografierne i masteren</a:t>
            </a:r>
          </a:p>
          <a:p>
            <a:pPr lvl="1">
              <a:buNone/>
            </a:pPr>
            <a:r>
              <a:t>Andet niveau</a:t>
            </a:r>
          </a:p>
          <a:p>
            <a:pPr lvl="2">
              <a:buNone/>
            </a:pPr>
            <a:r>
              <a:t>Tredje niveau</a:t>
            </a:r>
          </a:p>
          <a:p>
            <a:pPr lvl="3">
              <a:buNone/>
            </a:pPr>
            <a:r>
              <a:t>Fjerde niveau</a:t>
            </a:r>
          </a:p>
          <a:p>
            <a:pPr lvl="4">
              <a:buNone/>
            </a:pPr>
            <a:r>
              <a:t>Femte niveau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og indholdsobjekt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CD6F7BD2-0966-2FBE-5C38-63016E7D1012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F2F1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0B4DE0-4335-4A86-BD71-AE3FD184F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08" y="644546"/>
            <a:ext cx="6500092" cy="757945"/>
          </a:xfrm>
        </p:spPr>
        <p:txBody>
          <a:bodyPr/>
          <a:lstStyle>
            <a:lvl1pPr>
              <a:buNone/>
              <a:defRPr>
                <a:latin typeface="Roboto"/>
                <a:ea typeface="Roboto"/>
                <a:cs typeface="Roboto"/>
              </a:defRPr>
            </a:lvl1pPr>
          </a:lstStyle>
          <a:p>
            <a:r>
              <a:t>Klik for at redigere titeltypografien i masteren</a:t>
            </a:r>
          </a:p>
        </p:txBody>
      </p:sp>
      <p:pic>
        <p:nvPicPr>
          <p:cNvPr id="12" name="Bille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87" y="216953"/>
            <a:ext cx="2075542" cy="268436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E1DE98-A779-DCD6-9ED8-0275A600AA1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082971" y="0"/>
            <a:ext cx="2061029" cy="51434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t>Klik på ikonet for at tilføje et billede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CB6C9C2C-E4C4-7A87-5703-CD5BE895A5E8}"/>
              </a:ext>
            </a:extLst>
          </p:cNvPr>
          <p:cNvSpPr>
            <a:spLocks noGrp="1"/>
          </p:cNvSpPr>
          <p:nvPr/>
        </p:nvSpPr>
        <p:spPr>
          <a:xfrm>
            <a:off x="138545" y="4831492"/>
            <a:ext cx="179528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70780A14-D399-C1D7-2970-707984CCF0CA}" type="datetime1">
              <a:rPr lang="da-DK" sz="80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  <a:ea typeface="Roboto"/>
                <a:cs typeface="Roboto"/>
              </a:rPr>
              <a:t>27-10-2026</a:t>
            </a:fld>
            <a:endParaRPr sz="1000">
              <a:solidFill>
                <a:schemeClr val="tx1">
                  <a:lumMod val="50000"/>
                  <a:lumOff val="5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E8A4F6C4-F5D8-8192-2BD3-6177B8214575}"/>
              </a:ext>
            </a:extLst>
          </p:cNvPr>
          <p:cNvSpPr>
            <a:spLocks noGrp="1"/>
          </p:cNvSpPr>
          <p:nvPr/>
        </p:nvSpPr>
        <p:spPr>
          <a:xfrm>
            <a:off x="7183393" y="4835611"/>
            <a:ext cx="173893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fld id="{518FD323-1431-3C4F-BBA3-490AE9820969}" type="slidenum">
              <a:rPr sz="80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  <a:ea typeface="Roboto"/>
                <a:cs typeface="Roboto"/>
              </a:rPr>
              <a:t>‹nr.›</a:t>
            </a:fld>
            <a:endParaRPr sz="1000">
              <a:solidFill>
                <a:schemeClr val="tx1">
                  <a:lumMod val="50000"/>
                  <a:lumOff val="5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96A5CE7-FACA-2909-414A-F323176AA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309" y="1519881"/>
            <a:ext cx="6514605" cy="3219033"/>
          </a:xfrm>
        </p:spPr>
        <p:txBody>
          <a:bodyPr/>
          <a:lstStyle>
            <a:lvl1pPr marL="171450" indent="-171450">
              <a:buClr>
                <a:srgbClr val="5DBED1"/>
              </a:buClr>
              <a:buFont typeface="Arial"/>
              <a:buChar char="•"/>
              <a:defRPr sz="1800">
                <a:latin typeface="Roboto"/>
                <a:ea typeface="Roboto"/>
                <a:cs typeface="Roboto"/>
              </a:defRPr>
            </a:lvl1pPr>
            <a:lvl2pPr marL="514350" indent="-171450">
              <a:buClr>
                <a:srgbClr val="5DBED1"/>
              </a:buClr>
              <a:buFont typeface="Arial"/>
              <a:buChar char="•"/>
              <a:defRPr sz="1600">
                <a:latin typeface="Roboto"/>
                <a:ea typeface="Roboto"/>
                <a:cs typeface="Roboto"/>
              </a:defRPr>
            </a:lvl2pPr>
            <a:lvl3pPr marL="857250" indent="-171450">
              <a:buClr>
                <a:srgbClr val="5DBED1"/>
              </a:buClr>
              <a:buFont typeface="Arial"/>
              <a:buChar char="•"/>
              <a:defRPr sz="1400">
                <a:latin typeface="Roboto"/>
                <a:ea typeface="Roboto"/>
                <a:cs typeface="Roboto"/>
              </a:defRPr>
            </a:lvl3pPr>
            <a:lvl4pPr marL="1200150" indent="-171450">
              <a:buClr>
                <a:srgbClr val="5DBED1"/>
              </a:buClr>
              <a:buFont typeface="Arial"/>
              <a:buChar char="•"/>
              <a:defRPr sz="1200">
                <a:latin typeface="Roboto"/>
                <a:ea typeface="Roboto"/>
                <a:cs typeface="Roboto"/>
              </a:defRPr>
            </a:lvl4pPr>
            <a:lvl5pPr marL="1543050" indent="-171450">
              <a:buClr>
                <a:srgbClr val="5DBED1"/>
              </a:buClr>
              <a:buFont typeface="Arial"/>
              <a:buChar char="•"/>
              <a:defRPr sz="1100">
                <a:latin typeface="Roboto"/>
                <a:ea typeface="Roboto"/>
                <a:cs typeface="Roboto"/>
              </a:defRPr>
            </a:lvl5pPr>
          </a:lstStyle>
          <a:p>
            <a:pPr lvl="0">
              <a:buNone/>
            </a:pPr>
            <a:r>
              <a:t>Klik for at redigere teksttypografierne i masteren</a:t>
            </a:r>
          </a:p>
          <a:p>
            <a:pPr lvl="1">
              <a:buNone/>
            </a:pPr>
            <a:r>
              <a:t>Andet niveau</a:t>
            </a:r>
          </a:p>
          <a:p>
            <a:pPr lvl="2">
              <a:buNone/>
            </a:pPr>
            <a:r>
              <a:t>Tredje niveau</a:t>
            </a:r>
          </a:p>
          <a:p>
            <a:pPr lvl="3">
              <a:buNone/>
            </a:pPr>
            <a:r>
              <a:t>Fjerde niveau</a:t>
            </a:r>
          </a:p>
          <a:p>
            <a:pPr lvl="4">
              <a:buNone/>
            </a:pPr>
            <a:r>
              <a:t>Femte niveau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D0DBA-6714-4938-BEC1-067F17492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08" y="644546"/>
            <a:ext cx="5013849" cy="757945"/>
          </a:xfrm>
        </p:spPr>
        <p:txBody>
          <a:bodyPr/>
          <a:lstStyle>
            <a:lvl1pPr>
              <a:buNone/>
              <a:defRPr>
                <a:latin typeface="Roboto"/>
                <a:ea typeface="Roboto"/>
                <a:cs typeface="Roboto"/>
              </a:defRPr>
            </a:lvl1pPr>
          </a:lstStyle>
          <a:p>
            <a:r>
              <a:t>Klik for at redigere titeltypografien i masteren</a:t>
            </a:r>
          </a:p>
        </p:txBody>
      </p:sp>
      <p:pic>
        <p:nvPicPr>
          <p:cNvPr id="9" name="Bille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87" y="216953"/>
            <a:ext cx="2075542" cy="268436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E1DE98-A779-DCD6-9ED8-0275A600AA1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362831" y="636373"/>
            <a:ext cx="3511005" cy="407155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t>Klik på ikonet for at tilføje et billede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CB6C9C2C-E4C4-7A87-5703-CD5BE895A5E8}"/>
              </a:ext>
            </a:extLst>
          </p:cNvPr>
          <p:cNvSpPr>
            <a:spLocks noGrp="1"/>
          </p:cNvSpPr>
          <p:nvPr/>
        </p:nvSpPr>
        <p:spPr>
          <a:xfrm>
            <a:off x="138545" y="4831492"/>
            <a:ext cx="179528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70780A14-D399-C1D7-2970-707984CCF0CA}" type="datetime1">
              <a:rPr lang="da-DK" sz="80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  <a:ea typeface="Roboto"/>
                <a:cs typeface="Roboto"/>
              </a:rPr>
              <a:t>27-10-2026</a:t>
            </a:fld>
            <a:endParaRPr sz="1000">
              <a:solidFill>
                <a:schemeClr val="tx1">
                  <a:lumMod val="50000"/>
                  <a:lumOff val="5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E8A4F6C4-F5D8-8192-2BD3-6177B8214575}"/>
              </a:ext>
            </a:extLst>
          </p:cNvPr>
          <p:cNvSpPr>
            <a:spLocks noGrp="1"/>
          </p:cNvSpPr>
          <p:nvPr/>
        </p:nvSpPr>
        <p:spPr>
          <a:xfrm>
            <a:off x="7183393" y="4835611"/>
            <a:ext cx="173893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fld id="{518FD323-1431-3C4F-BBA3-490AE9820969}" type="slidenum">
              <a:rPr sz="80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  <a:ea typeface="Roboto"/>
                <a:cs typeface="Roboto"/>
              </a:rPr>
              <a:t>‹nr.›</a:t>
            </a:fld>
            <a:endParaRPr sz="1000">
              <a:solidFill>
                <a:schemeClr val="tx1">
                  <a:lumMod val="50000"/>
                  <a:lumOff val="5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96A5CE7-FACA-2909-414A-F323176AA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309" y="1519881"/>
            <a:ext cx="5026891" cy="3219033"/>
          </a:xfrm>
        </p:spPr>
        <p:txBody>
          <a:bodyPr/>
          <a:lstStyle>
            <a:lvl1pPr marL="171450" indent="-171450">
              <a:buClr>
                <a:srgbClr val="5DBED1"/>
              </a:buClr>
              <a:buFont typeface="Arial"/>
              <a:buChar char="•"/>
              <a:defRPr sz="1800">
                <a:latin typeface="Roboto"/>
                <a:ea typeface="Roboto"/>
                <a:cs typeface="Roboto"/>
              </a:defRPr>
            </a:lvl1pPr>
            <a:lvl2pPr marL="514350" indent="-171450">
              <a:buClr>
                <a:srgbClr val="5DBED1"/>
              </a:buClr>
              <a:buFont typeface="Arial"/>
              <a:buChar char="•"/>
              <a:defRPr sz="1600">
                <a:latin typeface="Roboto"/>
                <a:ea typeface="Roboto"/>
                <a:cs typeface="Roboto"/>
              </a:defRPr>
            </a:lvl2pPr>
            <a:lvl3pPr marL="857250" indent="-171450">
              <a:buClr>
                <a:srgbClr val="5DBED1"/>
              </a:buClr>
              <a:buFont typeface="Arial"/>
              <a:buChar char="•"/>
              <a:defRPr sz="1400">
                <a:latin typeface="Roboto"/>
                <a:ea typeface="Roboto"/>
                <a:cs typeface="Roboto"/>
              </a:defRPr>
            </a:lvl3pPr>
            <a:lvl4pPr marL="1200150" indent="-171450">
              <a:buClr>
                <a:srgbClr val="5DBED1"/>
              </a:buClr>
              <a:buFont typeface="Arial"/>
              <a:buChar char="•"/>
              <a:defRPr sz="1200">
                <a:latin typeface="Roboto"/>
                <a:ea typeface="Roboto"/>
                <a:cs typeface="Roboto"/>
              </a:defRPr>
            </a:lvl4pPr>
            <a:lvl5pPr marL="1543050" indent="-171450">
              <a:buClr>
                <a:srgbClr val="5DBED1"/>
              </a:buClr>
              <a:buFont typeface="Arial"/>
              <a:buChar char="•"/>
              <a:defRPr sz="1100">
                <a:latin typeface="Roboto"/>
                <a:ea typeface="Roboto"/>
                <a:cs typeface="Roboto"/>
              </a:defRPr>
            </a:lvl5pPr>
          </a:lstStyle>
          <a:p>
            <a:pPr lvl="0">
              <a:buNone/>
            </a:pPr>
            <a:r>
              <a:t>Klik for at redigere teksttypografierne i masteren</a:t>
            </a:r>
          </a:p>
          <a:p>
            <a:pPr lvl="1">
              <a:buNone/>
            </a:pPr>
            <a:r>
              <a:t>Andet niveau</a:t>
            </a:r>
          </a:p>
          <a:p>
            <a:pPr lvl="2">
              <a:buNone/>
            </a:pPr>
            <a:r>
              <a:t>Tredje niveau</a:t>
            </a:r>
          </a:p>
          <a:p>
            <a:pPr lvl="3">
              <a:buNone/>
            </a:pPr>
            <a:r>
              <a:t>Fjerde niveau</a:t>
            </a:r>
          </a:p>
          <a:p>
            <a:pPr lvl="4">
              <a:buNone/>
            </a:pPr>
            <a:r>
              <a:t>Femte niveau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med billede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F28B6378-E4A1-4010-BBA3-74439614B90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C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43628A-6F4A-4FCD-9C0C-F99EE4245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644546"/>
            <a:ext cx="5020776" cy="757945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  <a:latin typeface="Roboto"/>
                <a:ea typeface="Roboto"/>
                <a:cs typeface="Roboto"/>
              </a:defRPr>
            </a:lvl1pPr>
          </a:lstStyle>
          <a:p>
            <a:r>
              <a:t>Klik for at redigere titeltypografien i masteren</a:t>
            </a:r>
          </a:p>
        </p:txBody>
      </p:sp>
      <p:pic>
        <p:nvPicPr>
          <p:cNvPr id="15" name="Billede 6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39490" y="216953"/>
            <a:ext cx="2075536" cy="268436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E1DE98-A779-DCD6-9ED8-0275A600AA1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362831" y="636373"/>
            <a:ext cx="3571104" cy="407155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t>Klik på ikonet for at tilføje et billede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14C4118F-35D9-0BE2-3B11-888B3BFBB4F5}"/>
              </a:ext>
            </a:extLst>
          </p:cNvPr>
          <p:cNvSpPr>
            <a:spLocks noGrp="1"/>
          </p:cNvSpPr>
          <p:nvPr/>
        </p:nvSpPr>
        <p:spPr>
          <a:xfrm>
            <a:off x="138545" y="4831492"/>
            <a:ext cx="179528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70780A14-D399-C1D7-2970-707984CCF0CA}" type="datetime1">
              <a:rPr lang="da-DK" sz="800">
                <a:solidFill>
                  <a:schemeClr val="bg1"/>
                </a:solidFill>
                <a:latin typeface="Roboto"/>
                <a:ea typeface="Roboto"/>
                <a:cs typeface="Roboto"/>
              </a:rPr>
              <a:t>27-10-2026</a:t>
            </a:fld>
            <a:endParaRPr sz="1000">
              <a:solidFill>
                <a:schemeClr val="bg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5E223634-4293-49FE-55BC-4C27535BA2A7}"/>
              </a:ext>
            </a:extLst>
          </p:cNvPr>
          <p:cNvSpPr>
            <a:spLocks noGrp="1"/>
          </p:cNvSpPr>
          <p:nvPr/>
        </p:nvSpPr>
        <p:spPr>
          <a:xfrm>
            <a:off x="7183393" y="4835611"/>
            <a:ext cx="173893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fld id="{518FD323-1431-3C4F-BBA3-490AE9820969}" type="slidenum">
              <a:rPr sz="800">
                <a:solidFill>
                  <a:schemeClr val="bg1"/>
                </a:solidFill>
                <a:latin typeface="Roboto"/>
                <a:ea typeface="Roboto"/>
                <a:cs typeface="Roboto"/>
              </a:rPr>
              <a:t>‹nr.›</a:t>
            </a:fld>
            <a:endParaRPr sz="1000">
              <a:solidFill>
                <a:schemeClr val="bg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07AABAE-C635-C6E7-9E2A-F74F42E95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309" y="1519881"/>
            <a:ext cx="5026891" cy="3219033"/>
          </a:xfrm>
        </p:spPr>
        <p:txBody>
          <a:bodyPr/>
          <a:lstStyle>
            <a:lvl1pPr marL="171450" indent="-171450">
              <a:buClr>
                <a:srgbClr val="5DBED1"/>
              </a:buClr>
              <a:buFont typeface="Arial"/>
              <a:buChar char="•"/>
              <a:defRPr sz="1800">
                <a:solidFill>
                  <a:schemeClr val="bg1"/>
                </a:solidFill>
                <a:latin typeface="Roboto"/>
                <a:ea typeface="Roboto"/>
                <a:cs typeface="Roboto"/>
              </a:defRPr>
            </a:lvl1pPr>
            <a:lvl2pPr marL="514350" indent="-171450">
              <a:buClr>
                <a:srgbClr val="5DBED1"/>
              </a:buClr>
              <a:buFont typeface="Arial"/>
              <a:buChar char="•"/>
              <a:defRPr sz="1600">
                <a:solidFill>
                  <a:schemeClr val="bg1"/>
                </a:solidFill>
                <a:latin typeface="Roboto"/>
                <a:ea typeface="Roboto"/>
                <a:cs typeface="Roboto"/>
              </a:defRPr>
            </a:lvl2pPr>
            <a:lvl3pPr marL="857250" indent="-171450">
              <a:buClr>
                <a:srgbClr val="5DBED1"/>
              </a:buClr>
              <a:buFont typeface="Arial"/>
              <a:buChar char="•"/>
              <a:defRPr sz="1400">
                <a:solidFill>
                  <a:schemeClr val="bg1"/>
                </a:solidFill>
                <a:latin typeface="Roboto"/>
                <a:ea typeface="Roboto"/>
                <a:cs typeface="Roboto"/>
              </a:defRPr>
            </a:lvl3pPr>
            <a:lvl4pPr marL="1200150" indent="-171450">
              <a:buClr>
                <a:srgbClr val="5DBED1"/>
              </a:buClr>
              <a:buFont typeface="Arial"/>
              <a:buChar char="•"/>
              <a:defRPr sz="1200">
                <a:solidFill>
                  <a:schemeClr val="bg1"/>
                </a:solidFill>
                <a:latin typeface="Roboto"/>
                <a:ea typeface="Roboto"/>
                <a:cs typeface="Roboto"/>
              </a:defRPr>
            </a:lvl4pPr>
            <a:lvl5pPr marL="1543050" indent="-171450">
              <a:buClr>
                <a:srgbClr val="5DBED1"/>
              </a:buClr>
              <a:buFont typeface="Arial"/>
              <a:buChar char="•"/>
              <a:defRPr sz="1100">
                <a:solidFill>
                  <a:schemeClr val="bg1"/>
                </a:solidFill>
                <a:latin typeface="Roboto"/>
                <a:ea typeface="Roboto"/>
                <a:cs typeface="Roboto"/>
              </a:defRPr>
            </a:lvl5pPr>
          </a:lstStyle>
          <a:p>
            <a:pPr lvl="0">
              <a:buNone/>
            </a:pPr>
            <a:r>
              <a:t>Klik for at redigere teksttypografierne i masteren</a:t>
            </a:r>
          </a:p>
          <a:p>
            <a:pPr lvl="1">
              <a:buNone/>
            </a:pPr>
            <a:r>
              <a:t>Andet niveau</a:t>
            </a:r>
          </a:p>
          <a:p>
            <a:pPr lvl="2">
              <a:buNone/>
            </a:pPr>
            <a:r>
              <a:t>Tredje niveau</a:t>
            </a:r>
          </a:p>
          <a:p>
            <a:pPr lvl="3">
              <a:buNone/>
            </a:pPr>
            <a:r>
              <a:t>Fjerde niveau</a:t>
            </a:r>
          </a:p>
          <a:p>
            <a:pPr lvl="4">
              <a:buNone/>
            </a:pPr>
            <a:r>
              <a:t>Femte niveau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le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87" y="216953"/>
            <a:ext cx="2075542" cy="268436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A4A5674-5C82-FD19-EBFD-0A4C142E8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163" y="644546"/>
            <a:ext cx="8548255" cy="757945"/>
          </a:xfrm>
        </p:spPr>
        <p:txBody>
          <a:bodyPr/>
          <a:lstStyle>
            <a:lvl1pPr>
              <a:buNone/>
              <a:defRPr>
                <a:latin typeface="Roboto"/>
                <a:ea typeface="Roboto"/>
                <a:cs typeface="Roboto"/>
              </a:defRPr>
            </a:lvl1pPr>
          </a:lstStyle>
          <a:p>
            <a:r>
              <a:t>Klik for at redigere titeltypografien i masteren</a:t>
            </a: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0EBA461B-894F-B343-B3C3-5CFE200EC5AB}"/>
              </a:ext>
            </a:extLst>
          </p:cNvPr>
          <p:cNvSpPr>
            <a:spLocks noGrp="1"/>
          </p:cNvSpPr>
          <p:nvPr/>
        </p:nvSpPr>
        <p:spPr>
          <a:xfrm>
            <a:off x="138545" y="4831492"/>
            <a:ext cx="179528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70780A14-D399-C1D7-2970-707984CCF0CA}" type="datetime1">
              <a:rPr lang="da-DK" sz="80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  <a:ea typeface="Roboto"/>
                <a:cs typeface="Roboto"/>
              </a:rPr>
              <a:t>27-10-2026</a:t>
            </a:fld>
            <a:endParaRPr sz="1000">
              <a:solidFill>
                <a:schemeClr val="tx1">
                  <a:lumMod val="50000"/>
                  <a:lumOff val="5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E4F82478-A24C-6D2F-F5CC-F33823058560}"/>
              </a:ext>
            </a:extLst>
          </p:cNvPr>
          <p:cNvSpPr>
            <a:spLocks noGrp="1"/>
          </p:cNvSpPr>
          <p:nvPr/>
        </p:nvSpPr>
        <p:spPr>
          <a:xfrm>
            <a:off x="7183393" y="4835611"/>
            <a:ext cx="173893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fld id="{518FD323-1431-3C4F-BBA3-490AE9820969}" type="slidenum">
              <a:rPr sz="80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  <a:ea typeface="Roboto"/>
                <a:cs typeface="Roboto"/>
              </a:rPr>
              <a:t>‹nr.›</a:t>
            </a:fld>
            <a:endParaRPr sz="1000">
              <a:solidFill>
                <a:schemeClr val="tx1">
                  <a:lumMod val="50000"/>
                  <a:lumOff val="5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F1F479D-2CE5-2102-D9E5-C1B29740E2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309" y="1519882"/>
            <a:ext cx="4250377" cy="3197262"/>
          </a:xfrm>
        </p:spPr>
        <p:txBody>
          <a:bodyPr/>
          <a:lstStyle>
            <a:lvl1pPr marL="171450" indent="-171450">
              <a:buClr>
                <a:srgbClr val="5DBED1"/>
              </a:buClr>
              <a:buFont typeface="Arial"/>
              <a:buChar char="•"/>
              <a:defRPr sz="1800">
                <a:latin typeface="Roboto"/>
                <a:ea typeface="Roboto"/>
                <a:cs typeface="Roboto"/>
              </a:defRPr>
            </a:lvl1pPr>
            <a:lvl2pPr marL="514350" indent="-171450">
              <a:buClr>
                <a:srgbClr val="5DBED1"/>
              </a:buClr>
              <a:buFont typeface="Arial"/>
              <a:buChar char="•"/>
              <a:defRPr sz="1600">
                <a:latin typeface="Roboto"/>
                <a:ea typeface="Roboto"/>
                <a:cs typeface="Roboto"/>
              </a:defRPr>
            </a:lvl2pPr>
            <a:lvl3pPr marL="857250" indent="-171450">
              <a:buClr>
                <a:srgbClr val="5DBED1"/>
              </a:buClr>
              <a:buFont typeface="Arial"/>
              <a:buChar char="•"/>
              <a:defRPr sz="1400">
                <a:latin typeface="Roboto"/>
                <a:ea typeface="Roboto"/>
                <a:cs typeface="Roboto"/>
              </a:defRPr>
            </a:lvl3pPr>
            <a:lvl4pPr marL="1200150" indent="-171450">
              <a:buClr>
                <a:srgbClr val="5DBED1"/>
              </a:buClr>
              <a:buFont typeface="Arial"/>
              <a:buChar char="•"/>
              <a:defRPr sz="1200">
                <a:latin typeface="Roboto"/>
                <a:ea typeface="Roboto"/>
                <a:cs typeface="Roboto"/>
              </a:defRPr>
            </a:lvl4pPr>
            <a:lvl5pPr marL="1543050" indent="-171450">
              <a:buClr>
                <a:srgbClr val="5DBED1"/>
              </a:buClr>
              <a:buFont typeface="Arial"/>
              <a:buChar char="•"/>
              <a:defRPr sz="1100">
                <a:latin typeface="Roboto"/>
                <a:ea typeface="Roboto"/>
                <a:cs typeface="Roboto"/>
              </a:defRPr>
            </a:lvl5pPr>
          </a:lstStyle>
          <a:p>
            <a:pPr lvl="0">
              <a:buNone/>
            </a:pPr>
            <a:r>
              <a:t>Klik for at redigere teksttypografierne i masteren</a:t>
            </a:r>
          </a:p>
          <a:p>
            <a:pPr lvl="1">
              <a:buNone/>
            </a:pPr>
            <a:r>
              <a:t>Andet niveau</a:t>
            </a:r>
          </a:p>
          <a:p>
            <a:pPr lvl="2">
              <a:buNone/>
            </a:pPr>
            <a:r>
              <a:t>Tredje niveau</a:t>
            </a:r>
          </a:p>
          <a:p>
            <a:pPr lvl="3">
              <a:buNone/>
            </a:pPr>
            <a:r>
              <a:t>Fjerde niveau</a:t>
            </a:r>
          </a:p>
          <a:p>
            <a:pPr lvl="4">
              <a:buNone/>
            </a:pPr>
            <a:r>
              <a:t>Femte niveau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B575FF9-7247-3483-5B71-E79A73CA797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581566" y="1519882"/>
            <a:ext cx="4250377" cy="3197262"/>
          </a:xfrm>
        </p:spPr>
        <p:txBody>
          <a:bodyPr/>
          <a:lstStyle>
            <a:lvl1pPr marL="171450" indent="-171450">
              <a:buClr>
                <a:srgbClr val="5DBED1"/>
              </a:buClr>
              <a:buFont typeface="Arial"/>
              <a:buChar char="•"/>
              <a:defRPr sz="1800">
                <a:latin typeface="Roboto"/>
                <a:ea typeface="Roboto"/>
                <a:cs typeface="Roboto"/>
              </a:defRPr>
            </a:lvl1pPr>
            <a:lvl2pPr marL="514350" indent="-171450">
              <a:buClr>
                <a:srgbClr val="5DBED1"/>
              </a:buClr>
              <a:buFont typeface="Arial"/>
              <a:buChar char="•"/>
              <a:defRPr sz="1600">
                <a:latin typeface="Roboto"/>
                <a:ea typeface="Roboto"/>
                <a:cs typeface="Roboto"/>
              </a:defRPr>
            </a:lvl2pPr>
            <a:lvl3pPr marL="857250" indent="-171450">
              <a:buClr>
                <a:srgbClr val="5DBED1"/>
              </a:buClr>
              <a:buFont typeface="Arial"/>
              <a:buChar char="•"/>
              <a:defRPr sz="1400">
                <a:latin typeface="Roboto"/>
                <a:ea typeface="Roboto"/>
                <a:cs typeface="Roboto"/>
              </a:defRPr>
            </a:lvl3pPr>
            <a:lvl4pPr marL="1200150" indent="-171450">
              <a:buClr>
                <a:srgbClr val="5DBED1"/>
              </a:buClr>
              <a:buFont typeface="Arial"/>
              <a:buChar char="•"/>
              <a:defRPr sz="1200">
                <a:latin typeface="Roboto"/>
                <a:ea typeface="Roboto"/>
                <a:cs typeface="Roboto"/>
              </a:defRPr>
            </a:lvl4pPr>
            <a:lvl5pPr marL="1543050" indent="-171450">
              <a:buClr>
                <a:srgbClr val="5DBED1"/>
              </a:buClr>
              <a:buFont typeface="Arial"/>
              <a:buChar char="•"/>
              <a:defRPr sz="1100">
                <a:latin typeface="Roboto"/>
                <a:ea typeface="Roboto"/>
                <a:cs typeface="Roboto"/>
              </a:defRPr>
            </a:lvl5pPr>
          </a:lstStyle>
          <a:p>
            <a:pPr lvl="0">
              <a:buNone/>
            </a:pPr>
            <a:r>
              <a:t>Klik for at redigere teksttypografierne i masteren</a:t>
            </a:r>
          </a:p>
          <a:p>
            <a:pPr lvl="1">
              <a:buNone/>
            </a:pPr>
            <a:r>
              <a:t>Andet niveau</a:t>
            </a:r>
          </a:p>
          <a:p>
            <a:pPr lvl="2">
              <a:buNone/>
            </a:pPr>
            <a:r>
              <a:t>Tredje niveau</a:t>
            </a:r>
          </a:p>
          <a:p>
            <a:pPr lvl="3">
              <a:buNone/>
            </a:pPr>
            <a:r>
              <a:t>Fjerde niveau</a:t>
            </a:r>
          </a:p>
          <a:p>
            <a:pPr lvl="4">
              <a:buNone/>
            </a:pPr>
            <a:r>
              <a:t>Femte niveau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2 spalter s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90E99E8-5D1C-896E-2E47-FC2154AC2DE4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F2F1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7" name="Bille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87" y="216953"/>
            <a:ext cx="2075542" cy="268436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A4A5674-5C82-FD19-EBFD-0A4C142E8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163" y="644546"/>
            <a:ext cx="8548255" cy="757945"/>
          </a:xfrm>
        </p:spPr>
        <p:txBody>
          <a:bodyPr/>
          <a:lstStyle>
            <a:lvl1pPr>
              <a:buNone/>
              <a:defRPr>
                <a:latin typeface="Roboto"/>
                <a:ea typeface="Roboto"/>
                <a:cs typeface="Roboto"/>
              </a:defRPr>
            </a:lvl1pPr>
          </a:lstStyle>
          <a:p>
            <a:r>
              <a:t>Klik for at redigere titeltypografien i masteren</a:t>
            </a: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0EBA461B-894F-B343-B3C3-5CFE200EC5AB}"/>
              </a:ext>
            </a:extLst>
          </p:cNvPr>
          <p:cNvSpPr>
            <a:spLocks noGrp="1"/>
          </p:cNvSpPr>
          <p:nvPr/>
        </p:nvSpPr>
        <p:spPr>
          <a:xfrm>
            <a:off x="138545" y="4831492"/>
            <a:ext cx="179528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70780A14-D399-C1D7-2970-707984CCF0CA}" type="datetime1">
              <a:rPr lang="da-DK" sz="80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  <a:ea typeface="Roboto"/>
                <a:cs typeface="Roboto"/>
              </a:rPr>
              <a:t>27-10-2026</a:t>
            </a:fld>
            <a:endParaRPr sz="1000">
              <a:solidFill>
                <a:schemeClr val="tx1">
                  <a:lumMod val="50000"/>
                  <a:lumOff val="5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E4F82478-A24C-6D2F-F5CC-F33823058560}"/>
              </a:ext>
            </a:extLst>
          </p:cNvPr>
          <p:cNvSpPr>
            <a:spLocks noGrp="1"/>
          </p:cNvSpPr>
          <p:nvPr/>
        </p:nvSpPr>
        <p:spPr>
          <a:xfrm>
            <a:off x="7183393" y="4835611"/>
            <a:ext cx="173893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fld id="{518FD323-1431-3C4F-BBA3-490AE9820969}" type="slidenum">
              <a:rPr sz="80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  <a:ea typeface="Roboto"/>
                <a:cs typeface="Roboto"/>
              </a:rPr>
              <a:t>‹nr.›</a:t>
            </a:fld>
            <a:endParaRPr sz="1000">
              <a:solidFill>
                <a:schemeClr val="tx1">
                  <a:lumMod val="50000"/>
                  <a:lumOff val="5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0C4CEB6-14F5-AEB1-6E65-A80C58E07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309" y="1519882"/>
            <a:ext cx="4250377" cy="3197262"/>
          </a:xfrm>
        </p:spPr>
        <p:txBody>
          <a:bodyPr/>
          <a:lstStyle>
            <a:lvl1pPr marL="171450" indent="-171450">
              <a:buClr>
                <a:srgbClr val="5DBED1"/>
              </a:buClr>
              <a:buFont typeface="Arial"/>
              <a:buChar char="•"/>
              <a:defRPr sz="1800">
                <a:latin typeface="Roboto"/>
                <a:ea typeface="Roboto"/>
                <a:cs typeface="Roboto"/>
              </a:defRPr>
            </a:lvl1pPr>
            <a:lvl2pPr marL="514350" indent="-171450">
              <a:buClr>
                <a:srgbClr val="5DBED1"/>
              </a:buClr>
              <a:buFont typeface="Arial"/>
              <a:buChar char="•"/>
              <a:defRPr sz="1600">
                <a:latin typeface="Roboto"/>
                <a:ea typeface="Roboto"/>
                <a:cs typeface="Roboto"/>
              </a:defRPr>
            </a:lvl2pPr>
            <a:lvl3pPr marL="857250" indent="-171450">
              <a:buClr>
                <a:srgbClr val="5DBED1"/>
              </a:buClr>
              <a:buFont typeface="Arial"/>
              <a:buChar char="•"/>
              <a:defRPr sz="1400">
                <a:latin typeface="Roboto"/>
                <a:ea typeface="Roboto"/>
                <a:cs typeface="Roboto"/>
              </a:defRPr>
            </a:lvl3pPr>
            <a:lvl4pPr marL="1200150" indent="-171450">
              <a:buClr>
                <a:srgbClr val="5DBED1"/>
              </a:buClr>
              <a:buFont typeface="Arial"/>
              <a:buChar char="•"/>
              <a:defRPr sz="1200">
                <a:latin typeface="Roboto"/>
                <a:ea typeface="Roboto"/>
                <a:cs typeface="Roboto"/>
              </a:defRPr>
            </a:lvl4pPr>
            <a:lvl5pPr marL="1543050" indent="-171450">
              <a:buClr>
                <a:srgbClr val="5DBED1"/>
              </a:buClr>
              <a:buFont typeface="Arial"/>
              <a:buChar char="•"/>
              <a:defRPr sz="1100">
                <a:latin typeface="Roboto"/>
                <a:ea typeface="Roboto"/>
                <a:cs typeface="Roboto"/>
              </a:defRPr>
            </a:lvl5pPr>
          </a:lstStyle>
          <a:p>
            <a:pPr lvl="0">
              <a:buNone/>
            </a:pPr>
            <a:r>
              <a:t>Klik for at redigere teksttypografierne i masteren</a:t>
            </a:r>
          </a:p>
          <a:p>
            <a:pPr lvl="1">
              <a:buNone/>
            </a:pPr>
            <a:r>
              <a:t>Andet niveau</a:t>
            </a:r>
          </a:p>
          <a:p>
            <a:pPr lvl="2">
              <a:buNone/>
            </a:pPr>
            <a:r>
              <a:t>Tredje niveau</a:t>
            </a:r>
          </a:p>
          <a:p>
            <a:pPr lvl="3">
              <a:buNone/>
            </a:pPr>
            <a:r>
              <a:t>Fjerde niveau</a:t>
            </a:r>
          </a:p>
          <a:p>
            <a:pPr lvl="4">
              <a:buNone/>
            </a:pPr>
            <a:r>
              <a:t>Femte niveau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1E6051C-FB38-26EE-4CD8-F3D747902AD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581566" y="1519882"/>
            <a:ext cx="4250377" cy="3197262"/>
          </a:xfrm>
        </p:spPr>
        <p:txBody>
          <a:bodyPr/>
          <a:lstStyle>
            <a:lvl1pPr marL="171450" indent="-171450">
              <a:buClr>
                <a:srgbClr val="5DBED1"/>
              </a:buClr>
              <a:buFont typeface="Arial"/>
              <a:buChar char="•"/>
              <a:defRPr sz="1800">
                <a:latin typeface="Roboto"/>
                <a:ea typeface="Roboto"/>
                <a:cs typeface="Roboto"/>
              </a:defRPr>
            </a:lvl1pPr>
            <a:lvl2pPr marL="514350" indent="-171450">
              <a:buClr>
                <a:srgbClr val="5DBED1"/>
              </a:buClr>
              <a:buFont typeface="Arial"/>
              <a:buChar char="•"/>
              <a:defRPr sz="1600">
                <a:latin typeface="Roboto"/>
                <a:ea typeface="Roboto"/>
                <a:cs typeface="Roboto"/>
              </a:defRPr>
            </a:lvl2pPr>
            <a:lvl3pPr marL="857250" indent="-171450">
              <a:buClr>
                <a:srgbClr val="5DBED1"/>
              </a:buClr>
              <a:buFont typeface="Arial"/>
              <a:buChar char="•"/>
              <a:defRPr sz="1400">
                <a:latin typeface="Roboto"/>
                <a:ea typeface="Roboto"/>
                <a:cs typeface="Roboto"/>
              </a:defRPr>
            </a:lvl3pPr>
            <a:lvl4pPr marL="1200150" indent="-171450">
              <a:buClr>
                <a:srgbClr val="5DBED1"/>
              </a:buClr>
              <a:buFont typeface="Arial"/>
              <a:buChar char="•"/>
              <a:defRPr sz="1200">
                <a:latin typeface="Roboto"/>
                <a:ea typeface="Roboto"/>
                <a:cs typeface="Roboto"/>
              </a:defRPr>
            </a:lvl4pPr>
            <a:lvl5pPr marL="1543050" indent="-171450">
              <a:buClr>
                <a:srgbClr val="5DBED1"/>
              </a:buClr>
              <a:buFont typeface="Arial"/>
              <a:buChar char="•"/>
              <a:defRPr sz="1100">
                <a:latin typeface="Roboto"/>
                <a:ea typeface="Roboto"/>
                <a:cs typeface="Roboto"/>
              </a:defRPr>
            </a:lvl5pPr>
          </a:lstStyle>
          <a:p>
            <a:pPr lvl="0">
              <a:buNone/>
            </a:pPr>
            <a:r>
              <a:t>Klik for at redigere teksttypografierne i masteren</a:t>
            </a:r>
          </a:p>
          <a:p>
            <a:pPr lvl="1">
              <a:buNone/>
            </a:pPr>
            <a:r>
              <a:t>Andet niveau</a:t>
            </a:r>
          </a:p>
          <a:p>
            <a:pPr lvl="2">
              <a:buNone/>
            </a:pPr>
            <a:r>
              <a:t>Tredje niveau</a:t>
            </a:r>
          </a:p>
          <a:p>
            <a:pPr lvl="3">
              <a:buNone/>
            </a:pPr>
            <a:r>
              <a:t>Fjerde niveau</a:t>
            </a:r>
          </a:p>
          <a:p>
            <a:pPr lvl="4">
              <a:buNone/>
            </a:pPr>
            <a:r>
              <a:t>Femte niveau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ktionsadskillelse/breaker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le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29E67E-CEDC-4145-A657-EBA5ED936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421259"/>
            <a:ext cx="6629399" cy="757945"/>
          </a:xfrm>
        </p:spPr>
        <p:txBody>
          <a:bodyPr/>
          <a:lstStyle>
            <a:lvl1pPr>
              <a:buNone/>
              <a:defRPr>
                <a:latin typeface="Roboto"/>
                <a:ea typeface="Roboto"/>
                <a:cs typeface="Roboto"/>
              </a:defRPr>
            </a:lvl1pPr>
          </a:lstStyle>
          <a:p>
            <a:r>
              <a:t>Klik for at redigere titeltypografien i masteren</a:t>
            </a:r>
          </a:p>
        </p:txBody>
      </p:sp>
      <p:pic>
        <p:nvPicPr>
          <p:cNvPr id="23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487" y="216953"/>
            <a:ext cx="2075542" cy="268436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59AC00EF-8E07-CA52-BA30-625CB57D1F25}"/>
              </a:ext>
            </a:extLst>
          </p:cNvPr>
          <p:cNvSpPr>
            <a:spLocks noGrp="1"/>
          </p:cNvSpPr>
          <p:nvPr/>
        </p:nvSpPr>
        <p:spPr>
          <a:xfrm>
            <a:off x="138545" y="4831492"/>
            <a:ext cx="179528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70780A14-D399-C1D7-2970-707984CCF0CA}" type="datetime1">
              <a:rPr lang="da-DK" sz="80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  <a:ea typeface="Roboto"/>
                <a:cs typeface="Roboto"/>
              </a:rPr>
              <a:t>27-10-2026</a:t>
            </a:fld>
            <a:endParaRPr sz="1000">
              <a:solidFill>
                <a:schemeClr val="tx1">
                  <a:lumMod val="50000"/>
                  <a:lumOff val="5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1A385DB5-3295-6464-7F8A-DA8EE57347A9}"/>
              </a:ext>
            </a:extLst>
          </p:cNvPr>
          <p:cNvSpPr>
            <a:spLocks noGrp="1"/>
          </p:cNvSpPr>
          <p:nvPr/>
        </p:nvSpPr>
        <p:spPr>
          <a:xfrm>
            <a:off x="7183393" y="4835611"/>
            <a:ext cx="173893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fld id="{518FD323-1431-3C4F-BBA3-490AE9820969}" type="slidenum">
              <a:rPr sz="80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  <a:ea typeface="Roboto"/>
                <a:cs typeface="Roboto"/>
              </a:rPr>
              <a:t>‹nr.›</a:t>
            </a:fld>
            <a:endParaRPr sz="1000">
              <a:solidFill>
                <a:schemeClr val="tx1">
                  <a:lumMod val="50000"/>
                  <a:lumOff val="5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8" name="Pladsholder til tekst 17">
            <a:extLst>
              <a:ext uri="{FF2B5EF4-FFF2-40B4-BE49-F238E27FC236}">
                <a16:creationId xmlns:a16="http://schemas.microsoft.com/office/drawing/2014/main" id="{9B4EAB9A-B3C7-5C02-E4A0-377899D6C4C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297873" y="2901806"/>
            <a:ext cx="6622472" cy="367867"/>
          </a:xfrm>
        </p:spPr>
        <p:txBody>
          <a:bodyPr>
            <a:normAutofit/>
          </a:bodyPr>
          <a:lstStyle>
            <a:lvl1pPr marL="0" indent="0">
              <a:buNone/>
              <a:defRPr sz="1800" b="1" i="0" cap="all" baseline="0">
                <a:solidFill>
                  <a:srgbClr val="5DBED1"/>
                </a:solidFill>
              </a:defRPr>
            </a:lvl1pPr>
          </a:lstStyle>
          <a:p>
            <a:pPr lvl="0">
              <a:buNone/>
            </a:pPr>
            <a:r>
              <a:t>Klik for at redigere teksttypografierne i masteren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ktionsadskillelse/breakerslide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lede 4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D4A90FF-5721-4843-8706-7ED8701C8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421259"/>
            <a:ext cx="6629399" cy="757945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  <a:latin typeface="Roboto"/>
                <a:ea typeface="Roboto"/>
                <a:cs typeface="Roboto"/>
              </a:defRPr>
            </a:lvl1pPr>
          </a:lstStyle>
          <a:p>
            <a:r>
              <a:t>Klik for at redigere titeltypografien i masteren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59AC00EF-8E07-CA52-BA30-625CB57D1F25}"/>
              </a:ext>
            </a:extLst>
          </p:cNvPr>
          <p:cNvSpPr>
            <a:spLocks noGrp="1"/>
          </p:cNvSpPr>
          <p:nvPr/>
        </p:nvSpPr>
        <p:spPr>
          <a:xfrm>
            <a:off x="138545" y="4831492"/>
            <a:ext cx="179528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70780A14-D399-C1D7-2970-707984CCF0CA}" type="datetime1">
              <a:rPr lang="da-DK" sz="800">
                <a:solidFill>
                  <a:schemeClr val="bg1"/>
                </a:solidFill>
                <a:latin typeface="Roboto"/>
                <a:ea typeface="Roboto"/>
                <a:cs typeface="Roboto"/>
              </a:rPr>
              <a:t>27-10-2026</a:t>
            </a:fld>
            <a:endParaRPr sz="1000">
              <a:solidFill>
                <a:schemeClr val="bg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1A385DB5-3295-6464-7F8A-DA8EE57347A9}"/>
              </a:ext>
            </a:extLst>
          </p:cNvPr>
          <p:cNvSpPr>
            <a:spLocks noGrp="1"/>
          </p:cNvSpPr>
          <p:nvPr/>
        </p:nvSpPr>
        <p:spPr>
          <a:xfrm>
            <a:off x="7183393" y="4835611"/>
            <a:ext cx="173893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fld id="{518FD323-1431-3C4F-BBA3-490AE9820969}" type="slidenum">
              <a:rPr sz="800">
                <a:solidFill>
                  <a:schemeClr val="bg1"/>
                </a:solidFill>
                <a:latin typeface="Roboto"/>
                <a:ea typeface="Roboto"/>
                <a:cs typeface="Roboto"/>
              </a:rPr>
              <a:t>‹nr.›</a:t>
            </a:fld>
            <a:endParaRPr sz="1000">
              <a:solidFill>
                <a:schemeClr val="bg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8" name="Pladsholder til tekst 17">
            <a:extLst>
              <a:ext uri="{FF2B5EF4-FFF2-40B4-BE49-F238E27FC236}">
                <a16:creationId xmlns:a16="http://schemas.microsoft.com/office/drawing/2014/main" id="{9B4EAB9A-B3C7-5C02-E4A0-377899D6C4C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297873" y="2901806"/>
            <a:ext cx="6622472" cy="367867"/>
          </a:xfrm>
        </p:spPr>
        <p:txBody>
          <a:bodyPr>
            <a:normAutofit/>
          </a:bodyPr>
          <a:lstStyle>
            <a:lvl1pPr marL="0" indent="0">
              <a:buNone/>
              <a:defRPr sz="1800" b="1" i="0" cap="all" baseline="0">
                <a:solidFill>
                  <a:srgbClr val="5DBED1"/>
                </a:solidFill>
              </a:defRPr>
            </a:lvl1pPr>
          </a:lstStyle>
          <a:p>
            <a:pPr lvl="0">
              <a:buNone/>
            </a:pPr>
            <a:r>
              <a:t>Klik for at redigere teksttypografierne i masteren</a:t>
            </a:r>
          </a:p>
        </p:txBody>
      </p:sp>
      <p:pic>
        <p:nvPicPr>
          <p:cNvPr id="26" name="Billede 7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9490" y="216953"/>
            <a:ext cx="2075536" cy="26843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0AEB39-1181-4377-9E4B-59A5E13C9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Klik for at redigere titeltypografien i masteren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BE203D-FFDF-4EC8-AD68-4676CA621C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Klik for at redigere teksttypografierne i masteren</a:t>
            </a:r>
          </a:p>
          <a:p>
            <a:pPr lvl="1">
              <a:buNone/>
            </a:pPr>
            <a:r>
              <a:t>Andet niveau</a:t>
            </a:r>
          </a:p>
          <a:p>
            <a:pPr lvl="2">
              <a:buNone/>
            </a:pPr>
            <a:r>
              <a:t>Tredje niveau</a:t>
            </a:r>
          </a:p>
          <a:p>
            <a:pPr lvl="3">
              <a:buNone/>
            </a:pPr>
            <a:r>
              <a:t>Fjerde niveau</a:t>
            </a:r>
          </a:p>
          <a:p>
            <a:pPr lvl="4">
              <a:buNone/>
            </a:pPr>
            <a:r>
              <a:t>Femte niveau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6DD8C2-8B99-4AFB-99F4-5B68F369DE79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A12E2B-5798-15BD-1E8D-CC63C2A86A67}" type="datetimeFigureOut">
              <a:t>27-10-2026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5A6F4-B360-4A2E-896A-8A3D5203E864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F54782-5AC7-47F2-B982-F75958F31E43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79D1DE-C8FE-CE43-B41F-6151AE6E3CEF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685800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171450" indent="-171450" algn="l" defTabSz="685800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lt"/>
          <a:cs typeface="+mn-lt"/>
        </a:defRPr>
      </a:lvl1pPr>
      <a:lvl2pPr marL="5143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8572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lt"/>
          <a:cs typeface="+mn-lt"/>
        </a:defRPr>
      </a:lvl3pPr>
      <a:lvl4pPr marL="12001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4pPr>
      <a:lvl5pPr marL="15430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5pPr>
      <a:lvl6pPr marL="18859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6pPr>
      <a:lvl7pPr marL="22288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7pPr>
      <a:lvl8pPr marL="25717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8pPr>
      <a:lvl9pPr marL="29146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1pPr>
      <a:lvl2pPr marL="3429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2pPr>
      <a:lvl3pPr marL="6858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3pPr>
      <a:lvl4pPr marL="10287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4pPr>
      <a:lvl5pPr marL="13716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5pPr>
      <a:lvl6pPr marL="17145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6pPr>
      <a:lvl7pPr marL="20574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7pPr>
      <a:lvl8pPr marL="24003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8pPr>
      <a:lvl9pPr marL="27432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hyperlink" Target="mailto:skills@tur.dk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hyperlink" Target="mailto:skills@tur.dk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transporterhvervets-uddannelser.euwest01.umbraco.io/media/pfwnqzua/generelle-regler-for-brug-af-udstyr-skills-2026-den-26-01-2026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9;p34">
            <a:extLst>
              <a:ext uri="{FF2B5EF4-FFF2-40B4-BE49-F238E27FC236}">
                <a16:creationId xmlns:a16="http://schemas.microsoft.com/office/drawing/2014/main" id="{8DFECEDF-F4BE-3777-420C-B4B15756D3C3}"/>
              </a:ext>
            </a:extLst>
          </p:cNvPr>
          <p:cNvSpPr>
            <a:spLocks noGrp="1"/>
          </p:cNvSpPr>
          <p:nvPr/>
        </p:nvSpPr>
        <p:spPr>
          <a:xfrm>
            <a:off x="4840311" y="175014"/>
            <a:ext cx="4071264" cy="1714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normAutofit/>
          </a:bodyPr>
          <a:lstStyle/>
          <a:p>
            <a: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004D68"/>
                </a:solidFill>
                <a:latin typeface="Roboto"/>
                <a:ea typeface="Roboto"/>
                <a:cs typeface="Roboto"/>
              </a:defRPr>
            </a:pPr>
            <a:r>
              <a:rPr sz="1800" b="0" i="0" u="none" cap="none">
                <a:solidFill>
                  <a:srgbClr val="004D68"/>
                </a:solidFill>
                <a:latin typeface="Roboto"/>
                <a:ea typeface="Roboto"/>
                <a:cs typeface="Roboto"/>
              </a:rPr>
              <a:t>DM i Skills 2027</a:t>
            </a:r>
            <a:endParaRPr sz="1400">
              <a:solidFill>
                <a:srgbClr val="003C58"/>
              </a:solidFill>
              <a:latin typeface="Roboto"/>
              <a:ea typeface="Roboto"/>
              <a:cs typeface="Roboto"/>
            </a:endParaRPr>
          </a:p>
          <a:p>
            <a: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004D68"/>
                </a:solidFill>
                <a:latin typeface="Roboto"/>
                <a:ea typeface="Roboto"/>
                <a:cs typeface="Roboto"/>
              </a:defRPr>
            </a:pPr>
            <a:r>
              <a:rPr sz="1800" b="0" i="0" u="none" cap="none">
                <a:solidFill>
                  <a:srgbClr val="004D68"/>
                </a:solidFill>
                <a:latin typeface="Roboto"/>
                <a:ea typeface="Roboto"/>
                <a:cs typeface="Roboto"/>
              </a:rPr>
              <a:t>Skolemøde 28. oktober 2026</a:t>
            </a:r>
            <a:endParaRPr sz="1400">
              <a:solidFill>
                <a:srgbClr val="003C58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4" name="Google Shape;145;p36">
            <a:extLst>
              <a:ext uri="{FF2B5EF4-FFF2-40B4-BE49-F238E27FC236}">
                <a16:creationId xmlns:a16="http://schemas.microsoft.com/office/drawing/2014/main" id="{3F0CC48B-A0F5-AF89-824B-836B6FBB4B08}"/>
              </a:ext>
            </a:extLst>
          </p:cNvPr>
          <p:cNvSpPr>
            <a:spLocks noGrp="1"/>
          </p:cNvSpPr>
          <p:nvPr/>
        </p:nvSpPr>
        <p:spPr>
          <a:xfrm>
            <a:off x="1503738" y="793293"/>
            <a:ext cx="419627" cy="418651"/>
          </a:xfrm>
          <a:prstGeom prst="ellipse">
            <a:avLst/>
          </a:prstGeom>
          <a:solidFill>
            <a:srgbClr val="5DBED1"/>
          </a:solidFill>
          <a:ln>
            <a:noFill/>
          </a:ln>
          <a:effectLst>
            <a:outerShdw blurRad="444500" dist="127000" dir="5400000" algn="ctr" rotWithShape="0">
              <a:srgbClr val="000000">
                <a:alpha val="9803"/>
              </a:srgbClr>
            </a:outerShdw>
          </a:effectLst>
        </p:spPr>
        <p:txBody>
          <a:bodyPr spcFirstLastPara="1" wrap="square" lIns="68575" tIns="34275" rIns="68575" bIns="34275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5" name="Google Shape;146;p36">
            <a:extLst>
              <a:ext uri="{FF2B5EF4-FFF2-40B4-BE49-F238E27FC236}">
                <a16:creationId xmlns:a16="http://schemas.microsoft.com/office/drawing/2014/main" id="{BCF11723-4D61-8544-27C0-EBF0725DEB6F}"/>
              </a:ext>
            </a:extLst>
          </p:cNvPr>
          <p:cNvSpPr>
            <a:spLocks noGrp="1"/>
          </p:cNvSpPr>
          <p:nvPr/>
        </p:nvSpPr>
        <p:spPr>
          <a:xfrm>
            <a:off x="1670319" y="918341"/>
            <a:ext cx="86466" cy="168553"/>
          </a:xfrm>
          <a:custGeom>
            <a:avLst/>
            <a:gdLst/>
            <a:ahLst/>
            <a:cxnLst/>
            <a:rect l="l" t="t" r="r" b="b"/>
            <a:pathLst>
              <a:path w="107" h="208">
                <a:moveTo>
                  <a:pt x="106" y="101"/>
                </a:moveTo>
                <a:cubicBezTo>
                  <a:pt x="7" y="1"/>
                  <a:pt x="7" y="1"/>
                  <a:pt x="7" y="1"/>
                </a:cubicBezTo>
                <a:cubicBezTo>
                  <a:pt x="5" y="0"/>
                  <a:pt x="3" y="0"/>
                  <a:pt x="1" y="1"/>
                </a:cubicBezTo>
                <a:cubicBezTo>
                  <a:pt x="0" y="3"/>
                  <a:pt x="0" y="5"/>
                  <a:pt x="1" y="7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" y="201"/>
                  <a:pt x="1" y="201"/>
                  <a:pt x="1" y="201"/>
                </a:cubicBezTo>
                <a:cubicBezTo>
                  <a:pt x="0" y="202"/>
                  <a:pt x="0" y="205"/>
                  <a:pt x="1" y="206"/>
                </a:cubicBezTo>
                <a:cubicBezTo>
                  <a:pt x="2" y="207"/>
                  <a:pt x="3" y="208"/>
                  <a:pt x="4" y="208"/>
                </a:cubicBezTo>
                <a:cubicBezTo>
                  <a:pt x="5" y="208"/>
                  <a:pt x="6" y="207"/>
                  <a:pt x="7" y="206"/>
                </a:cubicBezTo>
                <a:cubicBezTo>
                  <a:pt x="106" y="107"/>
                  <a:pt x="106" y="107"/>
                  <a:pt x="106" y="107"/>
                </a:cubicBezTo>
                <a:cubicBezTo>
                  <a:pt x="107" y="106"/>
                  <a:pt x="107" y="105"/>
                  <a:pt x="107" y="104"/>
                </a:cubicBezTo>
                <a:cubicBezTo>
                  <a:pt x="107" y="103"/>
                  <a:pt x="107" y="102"/>
                  <a:pt x="106" y="101"/>
                </a:cubicBezTo>
                <a:close/>
              </a:path>
            </a:pathLst>
          </a:custGeom>
          <a:solidFill>
            <a:schemeClr val="accent1"/>
          </a:solidFill>
          <a:ln w="15875" cmpd="sng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6" name="Google Shape;90;p34">
            <a:extLst>
              <a:ext uri="{FF2B5EF4-FFF2-40B4-BE49-F238E27FC236}">
                <a16:creationId xmlns:a16="http://schemas.microsoft.com/office/drawing/2014/main" id="{067B1025-8EAB-C5B1-BDFF-766481C99856}"/>
              </a:ext>
            </a:extLst>
          </p:cNvPr>
          <p:cNvSpPr>
            <a:spLocks noGrp="1"/>
          </p:cNvSpPr>
          <p:nvPr/>
        </p:nvSpPr>
        <p:spPr>
          <a:xfrm>
            <a:off x="2014835" y="812790"/>
            <a:ext cx="6700993" cy="389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rmAutofit/>
          </a:bodyPr>
          <a:lstStyle/>
          <a:p>
            <a:pPr marL="0" marR="0" lv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Open Sans"/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Rammer </a:t>
            </a:r>
            <a:r>
              <a:rPr sz="1388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og</a:t>
            </a:r>
            <a:r>
              <a:rPr sz="1388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nøg</a:t>
            </a:r>
            <a:r>
              <a:rPr lang="da-DK" sz="1388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le</a:t>
            </a:r>
            <a:r>
              <a:rPr sz="1388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datoer</a:t>
            </a:r>
            <a:endParaRPr sz="2400">
              <a:latin typeface="Roboto"/>
              <a:ea typeface="Roboto"/>
              <a:cs typeface="Roboto"/>
            </a:endParaRPr>
          </a:p>
        </p:txBody>
      </p:sp>
      <p:sp>
        <p:nvSpPr>
          <p:cNvPr id="121" name="Google Shape;145;p36">
            <a:extLst>
              <a:ext uri="{FF2B5EF4-FFF2-40B4-BE49-F238E27FC236}">
                <a16:creationId xmlns:a16="http://schemas.microsoft.com/office/drawing/2014/main" id="{AA47667E-3476-BC03-5FA3-7D32789B6E2B}"/>
              </a:ext>
            </a:extLst>
          </p:cNvPr>
          <p:cNvSpPr>
            <a:spLocks noGrp="1"/>
          </p:cNvSpPr>
          <p:nvPr/>
        </p:nvSpPr>
        <p:spPr>
          <a:xfrm>
            <a:off x="1496481" y="1388379"/>
            <a:ext cx="419627" cy="418651"/>
          </a:xfrm>
          <a:prstGeom prst="ellipse">
            <a:avLst/>
          </a:prstGeom>
          <a:solidFill>
            <a:srgbClr val="5DBED1"/>
          </a:solidFill>
          <a:ln>
            <a:noFill/>
          </a:ln>
          <a:effectLst>
            <a:outerShdw blurRad="444500" dist="127000" dir="5400000" algn="ctr" rotWithShape="0">
              <a:srgbClr val="000000">
                <a:alpha val="9803"/>
              </a:srgbClr>
            </a:outerShdw>
          </a:effectLst>
        </p:spPr>
        <p:txBody>
          <a:bodyPr spcFirstLastPara="1" wrap="square" lIns="68575" tIns="34275" rIns="68575" bIns="34275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22" name="Google Shape;146;p36">
            <a:extLst>
              <a:ext uri="{FF2B5EF4-FFF2-40B4-BE49-F238E27FC236}">
                <a16:creationId xmlns:a16="http://schemas.microsoft.com/office/drawing/2014/main" id="{2ABE0FB1-4ACE-02AF-69C9-691B3559A00E}"/>
              </a:ext>
            </a:extLst>
          </p:cNvPr>
          <p:cNvSpPr>
            <a:spLocks noGrp="1"/>
          </p:cNvSpPr>
          <p:nvPr/>
        </p:nvSpPr>
        <p:spPr>
          <a:xfrm>
            <a:off x="1663062" y="1513427"/>
            <a:ext cx="86466" cy="168553"/>
          </a:xfrm>
          <a:custGeom>
            <a:avLst/>
            <a:gdLst/>
            <a:ahLst/>
            <a:cxnLst/>
            <a:rect l="l" t="t" r="r" b="b"/>
            <a:pathLst>
              <a:path w="107" h="208">
                <a:moveTo>
                  <a:pt x="106" y="101"/>
                </a:moveTo>
                <a:cubicBezTo>
                  <a:pt x="7" y="1"/>
                  <a:pt x="7" y="1"/>
                  <a:pt x="7" y="1"/>
                </a:cubicBezTo>
                <a:cubicBezTo>
                  <a:pt x="5" y="0"/>
                  <a:pt x="3" y="0"/>
                  <a:pt x="1" y="1"/>
                </a:cubicBezTo>
                <a:cubicBezTo>
                  <a:pt x="0" y="3"/>
                  <a:pt x="0" y="5"/>
                  <a:pt x="1" y="7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" y="201"/>
                  <a:pt x="1" y="201"/>
                  <a:pt x="1" y="201"/>
                </a:cubicBezTo>
                <a:cubicBezTo>
                  <a:pt x="0" y="202"/>
                  <a:pt x="0" y="205"/>
                  <a:pt x="1" y="206"/>
                </a:cubicBezTo>
                <a:cubicBezTo>
                  <a:pt x="2" y="207"/>
                  <a:pt x="3" y="208"/>
                  <a:pt x="4" y="208"/>
                </a:cubicBezTo>
                <a:cubicBezTo>
                  <a:pt x="5" y="208"/>
                  <a:pt x="6" y="207"/>
                  <a:pt x="7" y="206"/>
                </a:cubicBezTo>
                <a:cubicBezTo>
                  <a:pt x="106" y="107"/>
                  <a:pt x="106" y="107"/>
                  <a:pt x="106" y="107"/>
                </a:cubicBezTo>
                <a:cubicBezTo>
                  <a:pt x="107" y="106"/>
                  <a:pt x="107" y="105"/>
                  <a:pt x="107" y="104"/>
                </a:cubicBezTo>
                <a:cubicBezTo>
                  <a:pt x="107" y="103"/>
                  <a:pt x="107" y="102"/>
                  <a:pt x="106" y="101"/>
                </a:cubicBezTo>
                <a:close/>
              </a:path>
            </a:pathLst>
          </a:custGeom>
          <a:solidFill>
            <a:schemeClr val="accent1"/>
          </a:solidFill>
          <a:ln w="15875" cmpd="sng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20" name="Google Shape;90;p34">
            <a:extLst>
              <a:ext uri="{FF2B5EF4-FFF2-40B4-BE49-F238E27FC236}">
                <a16:creationId xmlns:a16="http://schemas.microsoft.com/office/drawing/2014/main" id="{0C7C64AD-8584-60F6-43B2-9B447B52BD7E}"/>
              </a:ext>
            </a:extLst>
          </p:cNvPr>
          <p:cNvSpPr>
            <a:spLocks noGrp="1"/>
          </p:cNvSpPr>
          <p:nvPr/>
        </p:nvSpPr>
        <p:spPr>
          <a:xfrm>
            <a:off x="2007578" y="1407876"/>
            <a:ext cx="6700993" cy="389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rmAutofit/>
          </a:bodyPr>
          <a:lstStyle/>
          <a:p>
            <a:pPr marL="0" marR="0" lv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Open Sans"/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Tilmelding af lærlinge</a:t>
            </a:r>
            <a:endParaRPr sz="2400">
              <a:latin typeface="Roboto"/>
              <a:ea typeface="Roboto"/>
              <a:cs typeface="Roboto"/>
            </a:endParaRPr>
          </a:p>
        </p:txBody>
      </p:sp>
      <p:sp>
        <p:nvSpPr>
          <p:cNvPr id="126" name="Google Shape;145;p36">
            <a:extLst>
              <a:ext uri="{FF2B5EF4-FFF2-40B4-BE49-F238E27FC236}">
                <a16:creationId xmlns:a16="http://schemas.microsoft.com/office/drawing/2014/main" id="{993B4423-CB24-DB9F-5D4E-B0BB194AE9C2}"/>
              </a:ext>
            </a:extLst>
          </p:cNvPr>
          <p:cNvSpPr>
            <a:spLocks noGrp="1"/>
          </p:cNvSpPr>
          <p:nvPr/>
        </p:nvSpPr>
        <p:spPr>
          <a:xfrm>
            <a:off x="1503738" y="1990722"/>
            <a:ext cx="419627" cy="418651"/>
          </a:xfrm>
          <a:prstGeom prst="ellipse">
            <a:avLst/>
          </a:prstGeom>
          <a:solidFill>
            <a:srgbClr val="5DBED1"/>
          </a:solidFill>
          <a:ln>
            <a:noFill/>
          </a:ln>
          <a:effectLst>
            <a:outerShdw blurRad="444500" dist="127000" dir="5400000" algn="ctr" rotWithShape="0">
              <a:srgbClr val="000000">
                <a:alpha val="9803"/>
              </a:srgbClr>
            </a:outerShdw>
          </a:effectLst>
        </p:spPr>
        <p:txBody>
          <a:bodyPr spcFirstLastPara="1" wrap="square" lIns="68575" tIns="34275" rIns="68575" bIns="34275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27" name="Google Shape;146;p36">
            <a:extLst>
              <a:ext uri="{FF2B5EF4-FFF2-40B4-BE49-F238E27FC236}">
                <a16:creationId xmlns:a16="http://schemas.microsoft.com/office/drawing/2014/main" id="{7E7DC94C-567D-8A19-A703-97B4779BD991}"/>
              </a:ext>
            </a:extLst>
          </p:cNvPr>
          <p:cNvSpPr>
            <a:spLocks noGrp="1"/>
          </p:cNvSpPr>
          <p:nvPr/>
        </p:nvSpPr>
        <p:spPr>
          <a:xfrm>
            <a:off x="1670319" y="2115770"/>
            <a:ext cx="86466" cy="168553"/>
          </a:xfrm>
          <a:custGeom>
            <a:avLst/>
            <a:gdLst/>
            <a:ahLst/>
            <a:cxnLst/>
            <a:rect l="l" t="t" r="r" b="b"/>
            <a:pathLst>
              <a:path w="107" h="208">
                <a:moveTo>
                  <a:pt x="106" y="101"/>
                </a:moveTo>
                <a:cubicBezTo>
                  <a:pt x="7" y="1"/>
                  <a:pt x="7" y="1"/>
                  <a:pt x="7" y="1"/>
                </a:cubicBezTo>
                <a:cubicBezTo>
                  <a:pt x="5" y="0"/>
                  <a:pt x="3" y="0"/>
                  <a:pt x="1" y="1"/>
                </a:cubicBezTo>
                <a:cubicBezTo>
                  <a:pt x="0" y="3"/>
                  <a:pt x="0" y="5"/>
                  <a:pt x="1" y="7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" y="201"/>
                  <a:pt x="1" y="201"/>
                  <a:pt x="1" y="201"/>
                </a:cubicBezTo>
                <a:cubicBezTo>
                  <a:pt x="0" y="202"/>
                  <a:pt x="0" y="205"/>
                  <a:pt x="1" y="206"/>
                </a:cubicBezTo>
                <a:cubicBezTo>
                  <a:pt x="2" y="207"/>
                  <a:pt x="3" y="208"/>
                  <a:pt x="4" y="208"/>
                </a:cubicBezTo>
                <a:cubicBezTo>
                  <a:pt x="5" y="208"/>
                  <a:pt x="6" y="207"/>
                  <a:pt x="7" y="206"/>
                </a:cubicBezTo>
                <a:cubicBezTo>
                  <a:pt x="106" y="107"/>
                  <a:pt x="106" y="107"/>
                  <a:pt x="106" y="107"/>
                </a:cubicBezTo>
                <a:cubicBezTo>
                  <a:pt x="107" y="106"/>
                  <a:pt x="107" y="105"/>
                  <a:pt x="107" y="104"/>
                </a:cubicBezTo>
                <a:cubicBezTo>
                  <a:pt x="107" y="103"/>
                  <a:pt x="107" y="102"/>
                  <a:pt x="106" y="101"/>
                </a:cubicBezTo>
                <a:close/>
              </a:path>
            </a:pathLst>
          </a:custGeom>
          <a:solidFill>
            <a:schemeClr val="accent1"/>
          </a:solidFill>
          <a:ln w="15875" cmpd="sng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25" name="Google Shape;90;p34">
            <a:extLst>
              <a:ext uri="{FF2B5EF4-FFF2-40B4-BE49-F238E27FC236}">
                <a16:creationId xmlns:a16="http://schemas.microsoft.com/office/drawing/2014/main" id="{069CD98A-3B31-04E2-B979-1059510C6E44}"/>
              </a:ext>
            </a:extLst>
          </p:cNvPr>
          <p:cNvSpPr>
            <a:spLocks noGrp="1"/>
          </p:cNvSpPr>
          <p:nvPr/>
        </p:nvSpPr>
        <p:spPr>
          <a:xfrm>
            <a:off x="2014835" y="2010219"/>
            <a:ext cx="6700993" cy="389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rmAutofit/>
          </a:bodyPr>
          <a:lstStyle/>
          <a:p>
            <a:pPr marL="0" marR="0" lv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Open Sans"/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Skolernes deltagelse</a:t>
            </a:r>
            <a:endParaRPr sz="2400">
              <a:latin typeface="Roboto"/>
              <a:ea typeface="Roboto"/>
              <a:cs typeface="Roboto"/>
            </a:endParaRPr>
          </a:p>
        </p:txBody>
      </p:sp>
      <p:sp>
        <p:nvSpPr>
          <p:cNvPr id="134" name="Google Shape;145;p36">
            <a:extLst>
              <a:ext uri="{FF2B5EF4-FFF2-40B4-BE49-F238E27FC236}">
                <a16:creationId xmlns:a16="http://schemas.microsoft.com/office/drawing/2014/main" id="{F7B0B239-6D86-215D-2CEF-1B9E3D96857F}"/>
              </a:ext>
            </a:extLst>
          </p:cNvPr>
          <p:cNvSpPr>
            <a:spLocks noGrp="1"/>
          </p:cNvSpPr>
          <p:nvPr/>
        </p:nvSpPr>
        <p:spPr>
          <a:xfrm>
            <a:off x="1503738" y="2593063"/>
            <a:ext cx="419627" cy="418651"/>
          </a:xfrm>
          <a:prstGeom prst="ellipse">
            <a:avLst/>
          </a:prstGeom>
          <a:solidFill>
            <a:srgbClr val="5DBED1"/>
          </a:solidFill>
          <a:ln>
            <a:noFill/>
          </a:ln>
          <a:effectLst>
            <a:outerShdw blurRad="444500" dist="127000" dir="5400000" algn="ctr" rotWithShape="0">
              <a:srgbClr val="000000">
                <a:alpha val="9803"/>
              </a:srgbClr>
            </a:outerShdw>
          </a:effectLst>
        </p:spPr>
        <p:txBody>
          <a:bodyPr spcFirstLastPara="1" wrap="square" lIns="68575" tIns="34275" rIns="68575" bIns="34275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5" name="Google Shape;146;p36">
            <a:extLst>
              <a:ext uri="{FF2B5EF4-FFF2-40B4-BE49-F238E27FC236}">
                <a16:creationId xmlns:a16="http://schemas.microsoft.com/office/drawing/2014/main" id="{208E05F6-65C8-E4D0-E8A0-9C13878D5A00}"/>
              </a:ext>
            </a:extLst>
          </p:cNvPr>
          <p:cNvSpPr>
            <a:spLocks noGrp="1"/>
          </p:cNvSpPr>
          <p:nvPr/>
        </p:nvSpPr>
        <p:spPr>
          <a:xfrm>
            <a:off x="1670319" y="2718111"/>
            <a:ext cx="86466" cy="168553"/>
          </a:xfrm>
          <a:custGeom>
            <a:avLst/>
            <a:gdLst/>
            <a:ahLst/>
            <a:cxnLst/>
            <a:rect l="l" t="t" r="r" b="b"/>
            <a:pathLst>
              <a:path w="107" h="208">
                <a:moveTo>
                  <a:pt x="106" y="101"/>
                </a:moveTo>
                <a:cubicBezTo>
                  <a:pt x="7" y="1"/>
                  <a:pt x="7" y="1"/>
                  <a:pt x="7" y="1"/>
                </a:cubicBezTo>
                <a:cubicBezTo>
                  <a:pt x="5" y="0"/>
                  <a:pt x="3" y="0"/>
                  <a:pt x="1" y="1"/>
                </a:cubicBezTo>
                <a:cubicBezTo>
                  <a:pt x="0" y="3"/>
                  <a:pt x="0" y="5"/>
                  <a:pt x="1" y="7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" y="201"/>
                  <a:pt x="1" y="201"/>
                  <a:pt x="1" y="201"/>
                </a:cubicBezTo>
                <a:cubicBezTo>
                  <a:pt x="0" y="202"/>
                  <a:pt x="0" y="205"/>
                  <a:pt x="1" y="206"/>
                </a:cubicBezTo>
                <a:cubicBezTo>
                  <a:pt x="2" y="207"/>
                  <a:pt x="3" y="208"/>
                  <a:pt x="4" y="208"/>
                </a:cubicBezTo>
                <a:cubicBezTo>
                  <a:pt x="5" y="208"/>
                  <a:pt x="6" y="207"/>
                  <a:pt x="7" y="206"/>
                </a:cubicBezTo>
                <a:cubicBezTo>
                  <a:pt x="106" y="107"/>
                  <a:pt x="106" y="107"/>
                  <a:pt x="106" y="107"/>
                </a:cubicBezTo>
                <a:cubicBezTo>
                  <a:pt x="107" y="106"/>
                  <a:pt x="107" y="105"/>
                  <a:pt x="107" y="104"/>
                </a:cubicBezTo>
                <a:cubicBezTo>
                  <a:pt x="107" y="103"/>
                  <a:pt x="107" y="102"/>
                  <a:pt x="106" y="101"/>
                </a:cubicBezTo>
                <a:close/>
              </a:path>
            </a:pathLst>
          </a:custGeom>
          <a:solidFill>
            <a:schemeClr val="accent1"/>
          </a:solidFill>
          <a:ln w="15875" cmpd="sng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33" name="Google Shape;90;p34">
            <a:extLst>
              <a:ext uri="{FF2B5EF4-FFF2-40B4-BE49-F238E27FC236}">
                <a16:creationId xmlns:a16="http://schemas.microsoft.com/office/drawing/2014/main" id="{BCC45306-5A8F-235C-8C05-AD6F97DD9F9D}"/>
              </a:ext>
            </a:extLst>
          </p:cNvPr>
          <p:cNvSpPr>
            <a:spLocks noGrp="1"/>
          </p:cNvSpPr>
          <p:nvPr/>
        </p:nvSpPr>
        <p:spPr>
          <a:xfrm>
            <a:off x="2014835" y="2612560"/>
            <a:ext cx="6700993" cy="389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rmAutofit/>
          </a:bodyPr>
          <a:lstStyle/>
          <a:p>
            <a:pPr marL="0" marR="0" lv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Open Sans"/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Beklædning og sikkerhed</a:t>
            </a:r>
            <a:endParaRPr sz="2400">
              <a:latin typeface="Roboto"/>
              <a:ea typeface="Roboto"/>
              <a:cs typeface="Roboto"/>
            </a:endParaRPr>
          </a:p>
        </p:txBody>
      </p:sp>
      <p:sp>
        <p:nvSpPr>
          <p:cNvPr id="139" name="Google Shape;145;p36">
            <a:extLst>
              <a:ext uri="{FF2B5EF4-FFF2-40B4-BE49-F238E27FC236}">
                <a16:creationId xmlns:a16="http://schemas.microsoft.com/office/drawing/2014/main" id="{702A239B-93AA-37D7-0ECF-03E4DF1C4096}"/>
              </a:ext>
            </a:extLst>
          </p:cNvPr>
          <p:cNvSpPr>
            <a:spLocks noGrp="1"/>
          </p:cNvSpPr>
          <p:nvPr/>
        </p:nvSpPr>
        <p:spPr>
          <a:xfrm>
            <a:off x="1496481" y="3195408"/>
            <a:ext cx="419627" cy="418651"/>
          </a:xfrm>
          <a:prstGeom prst="ellipse">
            <a:avLst/>
          </a:prstGeom>
          <a:solidFill>
            <a:srgbClr val="5DBED1"/>
          </a:solidFill>
          <a:ln>
            <a:noFill/>
          </a:ln>
          <a:effectLst>
            <a:outerShdw blurRad="444500" dist="127000" dir="5400000" algn="ctr" rotWithShape="0">
              <a:srgbClr val="000000">
                <a:alpha val="9803"/>
              </a:srgbClr>
            </a:outerShdw>
          </a:effectLst>
        </p:spPr>
        <p:txBody>
          <a:bodyPr spcFirstLastPara="1" wrap="square" lIns="68575" tIns="34275" rIns="68575" bIns="34275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40" name="Google Shape;146;p36">
            <a:extLst>
              <a:ext uri="{FF2B5EF4-FFF2-40B4-BE49-F238E27FC236}">
                <a16:creationId xmlns:a16="http://schemas.microsoft.com/office/drawing/2014/main" id="{59783384-4ACD-9891-1CD2-E4948D57FD89}"/>
              </a:ext>
            </a:extLst>
          </p:cNvPr>
          <p:cNvSpPr>
            <a:spLocks noGrp="1"/>
          </p:cNvSpPr>
          <p:nvPr/>
        </p:nvSpPr>
        <p:spPr>
          <a:xfrm>
            <a:off x="1663062" y="3320456"/>
            <a:ext cx="86466" cy="168553"/>
          </a:xfrm>
          <a:custGeom>
            <a:avLst/>
            <a:gdLst/>
            <a:ahLst/>
            <a:cxnLst/>
            <a:rect l="l" t="t" r="r" b="b"/>
            <a:pathLst>
              <a:path w="107" h="208">
                <a:moveTo>
                  <a:pt x="106" y="101"/>
                </a:moveTo>
                <a:cubicBezTo>
                  <a:pt x="7" y="1"/>
                  <a:pt x="7" y="1"/>
                  <a:pt x="7" y="1"/>
                </a:cubicBezTo>
                <a:cubicBezTo>
                  <a:pt x="5" y="0"/>
                  <a:pt x="3" y="0"/>
                  <a:pt x="1" y="1"/>
                </a:cubicBezTo>
                <a:cubicBezTo>
                  <a:pt x="0" y="3"/>
                  <a:pt x="0" y="5"/>
                  <a:pt x="1" y="7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" y="201"/>
                  <a:pt x="1" y="201"/>
                  <a:pt x="1" y="201"/>
                </a:cubicBezTo>
                <a:cubicBezTo>
                  <a:pt x="0" y="202"/>
                  <a:pt x="0" y="205"/>
                  <a:pt x="1" y="206"/>
                </a:cubicBezTo>
                <a:cubicBezTo>
                  <a:pt x="2" y="207"/>
                  <a:pt x="3" y="208"/>
                  <a:pt x="4" y="208"/>
                </a:cubicBezTo>
                <a:cubicBezTo>
                  <a:pt x="5" y="208"/>
                  <a:pt x="6" y="207"/>
                  <a:pt x="7" y="206"/>
                </a:cubicBezTo>
                <a:cubicBezTo>
                  <a:pt x="106" y="107"/>
                  <a:pt x="106" y="107"/>
                  <a:pt x="106" y="107"/>
                </a:cubicBezTo>
                <a:cubicBezTo>
                  <a:pt x="107" y="106"/>
                  <a:pt x="107" y="105"/>
                  <a:pt x="107" y="104"/>
                </a:cubicBezTo>
                <a:cubicBezTo>
                  <a:pt x="107" y="103"/>
                  <a:pt x="107" y="102"/>
                  <a:pt x="106" y="101"/>
                </a:cubicBezTo>
                <a:close/>
              </a:path>
            </a:pathLst>
          </a:custGeom>
          <a:solidFill>
            <a:schemeClr val="accent1"/>
          </a:solidFill>
          <a:ln w="15875" cmpd="sng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38" name="Google Shape;90;p34">
            <a:extLst>
              <a:ext uri="{FF2B5EF4-FFF2-40B4-BE49-F238E27FC236}">
                <a16:creationId xmlns:a16="http://schemas.microsoft.com/office/drawing/2014/main" id="{29418700-DD05-E1B5-C027-E359C54B527D}"/>
              </a:ext>
            </a:extLst>
          </p:cNvPr>
          <p:cNvSpPr>
            <a:spLocks noGrp="1"/>
          </p:cNvSpPr>
          <p:nvPr/>
        </p:nvSpPr>
        <p:spPr>
          <a:xfrm>
            <a:off x="2007578" y="3214905"/>
            <a:ext cx="6700993" cy="389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rmAutofit/>
          </a:bodyPr>
          <a:lstStyle/>
          <a:p>
            <a:pPr marL="0" marR="0" lv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Open Sans"/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Økonomi</a:t>
            </a:r>
            <a:endParaRPr sz="2400">
              <a:latin typeface="Roboto"/>
              <a:ea typeface="Roboto"/>
              <a:cs typeface="Roboto"/>
            </a:endParaRPr>
          </a:p>
        </p:txBody>
      </p:sp>
      <p:sp>
        <p:nvSpPr>
          <p:cNvPr id="144" name="Google Shape;145;p36">
            <a:extLst>
              <a:ext uri="{FF2B5EF4-FFF2-40B4-BE49-F238E27FC236}">
                <a16:creationId xmlns:a16="http://schemas.microsoft.com/office/drawing/2014/main" id="{052CE565-C350-F6C5-D2BE-BA50AE2415E2}"/>
              </a:ext>
            </a:extLst>
          </p:cNvPr>
          <p:cNvSpPr>
            <a:spLocks noGrp="1"/>
          </p:cNvSpPr>
          <p:nvPr/>
        </p:nvSpPr>
        <p:spPr>
          <a:xfrm>
            <a:off x="1503738" y="3797751"/>
            <a:ext cx="419627" cy="418651"/>
          </a:xfrm>
          <a:prstGeom prst="ellipse">
            <a:avLst/>
          </a:prstGeom>
          <a:solidFill>
            <a:srgbClr val="5DBED1"/>
          </a:solidFill>
          <a:ln>
            <a:noFill/>
          </a:ln>
          <a:effectLst>
            <a:outerShdw blurRad="444500" dist="127000" dir="5400000" algn="ctr" rotWithShape="0">
              <a:srgbClr val="000000">
                <a:alpha val="9803"/>
              </a:srgbClr>
            </a:outerShdw>
          </a:effectLst>
        </p:spPr>
        <p:txBody>
          <a:bodyPr spcFirstLastPara="1" wrap="square" lIns="68575" tIns="34275" rIns="68575" bIns="34275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45" name="Google Shape;146;p36">
            <a:extLst>
              <a:ext uri="{FF2B5EF4-FFF2-40B4-BE49-F238E27FC236}">
                <a16:creationId xmlns:a16="http://schemas.microsoft.com/office/drawing/2014/main" id="{6D947413-46BD-623E-634E-C94FEF64FC1B}"/>
              </a:ext>
            </a:extLst>
          </p:cNvPr>
          <p:cNvSpPr>
            <a:spLocks noGrp="1"/>
          </p:cNvSpPr>
          <p:nvPr/>
        </p:nvSpPr>
        <p:spPr>
          <a:xfrm>
            <a:off x="1670319" y="3922799"/>
            <a:ext cx="86466" cy="168553"/>
          </a:xfrm>
          <a:custGeom>
            <a:avLst/>
            <a:gdLst/>
            <a:ahLst/>
            <a:cxnLst/>
            <a:rect l="l" t="t" r="r" b="b"/>
            <a:pathLst>
              <a:path w="107" h="208">
                <a:moveTo>
                  <a:pt x="106" y="101"/>
                </a:moveTo>
                <a:cubicBezTo>
                  <a:pt x="7" y="1"/>
                  <a:pt x="7" y="1"/>
                  <a:pt x="7" y="1"/>
                </a:cubicBezTo>
                <a:cubicBezTo>
                  <a:pt x="5" y="0"/>
                  <a:pt x="3" y="0"/>
                  <a:pt x="1" y="1"/>
                </a:cubicBezTo>
                <a:cubicBezTo>
                  <a:pt x="0" y="3"/>
                  <a:pt x="0" y="5"/>
                  <a:pt x="1" y="7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" y="201"/>
                  <a:pt x="1" y="201"/>
                  <a:pt x="1" y="201"/>
                </a:cubicBezTo>
                <a:cubicBezTo>
                  <a:pt x="0" y="202"/>
                  <a:pt x="0" y="205"/>
                  <a:pt x="1" y="206"/>
                </a:cubicBezTo>
                <a:cubicBezTo>
                  <a:pt x="2" y="207"/>
                  <a:pt x="3" y="208"/>
                  <a:pt x="4" y="208"/>
                </a:cubicBezTo>
                <a:cubicBezTo>
                  <a:pt x="5" y="208"/>
                  <a:pt x="6" y="207"/>
                  <a:pt x="7" y="206"/>
                </a:cubicBezTo>
                <a:cubicBezTo>
                  <a:pt x="106" y="107"/>
                  <a:pt x="106" y="107"/>
                  <a:pt x="106" y="107"/>
                </a:cubicBezTo>
                <a:cubicBezTo>
                  <a:pt x="107" y="106"/>
                  <a:pt x="107" y="105"/>
                  <a:pt x="107" y="104"/>
                </a:cubicBezTo>
                <a:cubicBezTo>
                  <a:pt x="107" y="103"/>
                  <a:pt x="107" y="102"/>
                  <a:pt x="106" y="101"/>
                </a:cubicBezTo>
                <a:close/>
              </a:path>
            </a:pathLst>
          </a:custGeom>
          <a:solidFill>
            <a:schemeClr val="accent1"/>
          </a:solidFill>
          <a:ln w="15875" cmpd="sng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43" name="Google Shape;90;p34">
            <a:extLst>
              <a:ext uri="{FF2B5EF4-FFF2-40B4-BE49-F238E27FC236}">
                <a16:creationId xmlns:a16="http://schemas.microsoft.com/office/drawing/2014/main" id="{376BE3DD-3D20-43CC-1A35-4A4043B12E80}"/>
              </a:ext>
            </a:extLst>
          </p:cNvPr>
          <p:cNvSpPr>
            <a:spLocks noGrp="1"/>
          </p:cNvSpPr>
          <p:nvPr/>
        </p:nvSpPr>
        <p:spPr>
          <a:xfrm>
            <a:off x="2014835" y="3817248"/>
            <a:ext cx="6700993" cy="389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rmAutofit/>
          </a:bodyPr>
          <a:lstStyle/>
          <a:p>
            <a:pPr marL="0" marR="0" lv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Open Sans"/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Konkurrenceformat</a:t>
            </a:r>
            <a:endParaRPr sz="2400">
              <a:latin typeface="Roboto"/>
              <a:ea typeface="Roboto"/>
              <a:cs typeface="Roboto"/>
            </a:endParaRPr>
          </a:p>
        </p:txBody>
      </p:sp>
      <p:sp>
        <p:nvSpPr>
          <p:cNvPr id="150" name="Google Shape;145;p36">
            <a:extLst>
              <a:ext uri="{FF2B5EF4-FFF2-40B4-BE49-F238E27FC236}">
                <a16:creationId xmlns:a16="http://schemas.microsoft.com/office/drawing/2014/main" id="{8CB47A85-6C05-E8C8-FAC2-971A45350228}"/>
              </a:ext>
            </a:extLst>
          </p:cNvPr>
          <p:cNvSpPr>
            <a:spLocks noGrp="1"/>
          </p:cNvSpPr>
          <p:nvPr/>
        </p:nvSpPr>
        <p:spPr>
          <a:xfrm>
            <a:off x="1503739" y="4385579"/>
            <a:ext cx="419627" cy="418651"/>
          </a:xfrm>
          <a:prstGeom prst="ellipse">
            <a:avLst/>
          </a:prstGeom>
          <a:solidFill>
            <a:srgbClr val="5DBED1"/>
          </a:solidFill>
          <a:ln>
            <a:noFill/>
          </a:ln>
          <a:effectLst>
            <a:outerShdw blurRad="444500" dist="127000" dir="5400000" algn="ctr" rotWithShape="0">
              <a:srgbClr val="000000">
                <a:alpha val="9803"/>
              </a:srgbClr>
            </a:outerShdw>
          </a:effectLst>
        </p:spPr>
        <p:txBody>
          <a:bodyPr spcFirstLastPara="1" wrap="square" lIns="68575" tIns="34275" rIns="68575" bIns="34275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51" name="Google Shape;146;p36">
            <a:extLst>
              <a:ext uri="{FF2B5EF4-FFF2-40B4-BE49-F238E27FC236}">
                <a16:creationId xmlns:a16="http://schemas.microsoft.com/office/drawing/2014/main" id="{61DBC9B5-B170-0EE0-6D6B-4A4A8A161015}"/>
              </a:ext>
            </a:extLst>
          </p:cNvPr>
          <p:cNvSpPr>
            <a:spLocks noGrp="1"/>
          </p:cNvSpPr>
          <p:nvPr/>
        </p:nvSpPr>
        <p:spPr>
          <a:xfrm>
            <a:off x="1670320" y="4510627"/>
            <a:ext cx="86466" cy="168553"/>
          </a:xfrm>
          <a:custGeom>
            <a:avLst/>
            <a:gdLst/>
            <a:ahLst/>
            <a:cxnLst/>
            <a:rect l="l" t="t" r="r" b="b"/>
            <a:pathLst>
              <a:path w="107" h="208">
                <a:moveTo>
                  <a:pt x="106" y="101"/>
                </a:moveTo>
                <a:cubicBezTo>
                  <a:pt x="7" y="1"/>
                  <a:pt x="7" y="1"/>
                  <a:pt x="7" y="1"/>
                </a:cubicBezTo>
                <a:cubicBezTo>
                  <a:pt x="5" y="0"/>
                  <a:pt x="3" y="0"/>
                  <a:pt x="1" y="1"/>
                </a:cubicBezTo>
                <a:cubicBezTo>
                  <a:pt x="0" y="3"/>
                  <a:pt x="0" y="5"/>
                  <a:pt x="1" y="7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" y="201"/>
                  <a:pt x="1" y="201"/>
                  <a:pt x="1" y="201"/>
                </a:cubicBezTo>
                <a:cubicBezTo>
                  <a:pt x="0" y="202"/>
                  <a:pt x="0" y="205"/>
                  <a:pt x="1" y="206"/>
                </a:cubicBezTo>
                <a:cubicBezTo>
                  <a:pt x="2" y="207"/>
                  <a:pt x="3" y="208"/>
                  <a:pt x="4" y="208"/>
                </a:cubicBezTo>
                <a:cubicBezTo>
                  <a:pt x="5" y="208"/>
                  <a:pt x="6" y="207"/>
                  <a:pt x="7" y="206"/>
                </a:cubicBezTo>
                <a:cubicBezTo>
                  <a:pt x="106" y="107"/>
                  <a:pt x="106" y="107"/>
                  <a:pt x="106" y="107"/>
                </a:cubicBezTo>
                <a:cubicBezTo>
                  <a:pt x="107" y="106"/>
                  <a:pt x="107" y="105"/>
                  <a:pt x="107" y="104"/>
                </a:cubicBezTo>
                <a:cubicBezTo>
                  <a:pt x="107" y="103"/>
                  <a:pt x="107" y="102"/>
                  <a:pt x="106" y="101"/>
                </a:cubicBezTo>
                <a:close/>
              </a:path>
            </a:pathLst>
          </a:custGeom>
          <a:solidFill>
            <a:schemeClr val="accent1"/>
          </a:solidFill>
          <a:ln w="15875" cmpd="sng">
            <a:solidFill>
              <a:schemeClr val="lt1"/>
            </a:solidFill>
            <a:prstDash val="solid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49" name="Google Shape;90;p34">
            <a:extLst>
              <a:ext uri="{FF2B5EF4-FFF2-40B4-BE49-F238E27FC236}">
                <a16:creationId xmlns:a16="http://schemas.microsoft.com/office/drawing/2014/main" id="{C7B3CF8A-3B37-43B9-FE8A-B83C383A5298}"/>
              </a:ext>
            </a:extLst>
          </p:cNvPr>
          <p:cNvSpPr>
            <a:spLocks noGrp="1"/>
          </p:cNvSpPr>
          <p:nvPr/>
        </p:nvSpPr>
        <p:spPr>
          <a:xfrm>
            <a:off x="2014836" y="4405076"/>
            <a:ext cx="6700993" cy="389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rmAutofit/>
          </a:bodyPr>
          <a:lstStyle/>
          <a:p>
            <a:pPr marL="0" marR="0" lv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Open Sans"/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Øvelser i Vejgods og Lager</a:t>
            </a:r>
            <a:endParaRPr sz="2400">
              <a:latin typeface="Roboto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963729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ladsholder til billede 5"/>
          <p:cNvPicPr>
            <a:picLocks noGrp="1" noChangeAspect="1"/>
          </p:cNvPicPr>
          <p:nvPr>
            <p:ph type="pic" idx="10"/>
          </p:nvPr>
        </p:nvPicPr>
        <p:blipFill>
          <a:blip r:embed="rId3"/>
          <a:srcRect l="20546" r="19424" b="2"/>
          <a:stretch>
            <a:fillRect/>
          </a:stretch>
        </p:blipFill>
        <p:spPr>
          <a:xfrm>
            <a:off x="7082971" y="10"/>
            <a:ext cx="2061029" cy="5143489"/>
          </a:xfrm>
        </p:spPr>
      </p:pic>
      <p:sp>
        <p:nvSpPr>
          <p:cNvPr id="17" name="slide-title">
            <a:extLst>
              <a:ext uri="{FF2B5EF4-FFF2-40B4-BE49-F238E27FC236}">
                <a16:creationId xmlns:a16="http://schemas.microsoft.com/office/drawing/2014/main" id="{D8AE7914-C4B6-41E1-B858-403CE93A1649}"/>
              </a:ext>
            </a:extLst>
          </p:cNvPr>
          <p:cNvSpPr>
            <a:spLocks noGrp="1"/>
          </p:cNvSpPr>
          <p:nvPr/>
        </p:nvSpPr>
        <p:spPr>
          <a:xfrm>
            <a:off x="323850" y="619125"/>
            <a:ext cx="6429375" cy="647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>
              <a:defRPr sz="2325" b="0">
                <a:solidFill>
                  <a:srgbClr val="004D68"/>
                </a:solidFill>
                <a:latin typeface="Roboto"/>
                <a:ea typeface="Roboto"/>
                <a:cs typeface="Roboto"/>
              </a:defRPr>
            </a:pPr>
            <a:r>
              <a:rPr sz="2325" b="0">
                <a:solidFill>
                  <a:srgbClr val="004D68"/>
                </a:solidFill>
                <a:latin typeface="Roboto"/>
                <a:ea typeface="Roboto"/>
                <a:cs typeface="Roboto"/>
              </a:rPr>
              <a:t>DM </a:t>
            </a:r>
            <a:r>
              <a:rPr sz="2325" b="0" err="1">
                <a:solidFill>
                  <a:srgbClr val="004D68"/>
                </a:solidFill>
                <a:latin typeface="Roboto"/>
                <a:ea typeface="Roboto"/>
                <a:cs typeface="Roboto"/>
              </a:rPr>
              <a:t>i</a:t>
            </a:r>
            <a:r>
              <a:rPr sz="2325" b="0">
                <a:solidFill>
                  <a:srgbClr val="004D68"/>
                </a:solidFill>
                <a:latin typeface="Roboto"/>
                <a:ea typeface="Roboto"/>
                <a:cs typeface="Roboto"/>
              </a:rPr>
              <a:t> Skills 2027: rammer </a:t>
            </a:r>
            <a:r>
              <a:rPr sz="2325" b="0" err="1">
                <a:solidFill>
                  <a:srgbClr val="004D68"/>
                </a:solidFill>
                <a:latin typeface="Roboto"/>
                <a:ea typeface="Roboto"/>
                <a:cs typeface="Roboto"/>
              </a:rPr>
              <a:t>og</a:t>
            </a:r>
            <a:r>
              <a:rPr sz="2325" b="0">
                <a:solidFill>
                  <a:srgbClr val="004D68"/>
                </a:solidFill>
                <a:latin typeface="Roboto"/>
                <a:ea typeface="Roboto"/>
                <a:cs typeface="Roboto"/>
              </a:rPr>
              <a:t> </a:t>
            </a:r>
            <a:r>
              <a:rPr sz="2325" b="0" err="1">
                <a:solidFill>
                  <a:srgbClr val="004D68"/>
                </a:solidFill>
                <a:latin typeface="Roboto"/>
                <a:ea typeface="Roboto"/>
                <a:cs typeface="Roboto"/>
              </a:rPr>
              <a:t>nøg</a:t>
            </a:r>
            <a:r>
              <a:rPr lang="da-DK" sz="2325" b="0">
                <a:solidFill>
                  <a:srgbClr val="004D68"/>
                </a:solidFill>
                <a:latin typeface="Roboto"/>
                <a:ea typeface="Roboto"/>
                <a:cs typeface="Roboto"/>
              </a:rPr>
              <a:t>le</a:t>
            </a:r>
            <a:r>
              <a:rPr sz="2325" b="0" err="1">
                <a:solidFill>
                  <a:srgbClr val="004D68"/>
                </a:solidFill>
                <a:latin typeface="Roboto"/>
                <a:ea typeface="Roboto"/>
                <a:cs typeface="Roboto"/>
              </a:rPr>
              <a:t>datoer</a:t>
            </a:r>
            <a:endParaRPr sz="2325" b="0">
              <a:solidFill>
                <a:srgbClr val="004D68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8" name="body-copy">
            <a:extLst>
              <a:ext uri="{FF2B5EF4-FFF2-40B4-BE49-F238E27FC236}">
                <a16:creationId xmlns:a16="http://schemas.microsoft.com/office/drawing/2014/main" id="{45C314BC-A08C-48B5-AA55-4A3A54AE525F}"/>
              </a:ext>
            </a:extLst>
          </p:cNvPr>
          <p:cNvSpPr>
            <a:spLocks noGrp="1"/>
          </p:cNvSpPr>
          <p:nvPr/>
        </p:nvSpPr>
        <p:spPr>
          <a:xfrm>
            <a:off x="381000" y="1381125"/>
            <a:ext cx="6286500" cy="3238500"/>
          </a:xfrm>
          <a:prstGeom prst="rect">
            <a:avLst/>
          </a:prstGeom>
          <a:noFill/>
          <a:ln w="0">
            <a:noFill/>
          </a:ln>
        </p:spPr>
        <p:txBody>
          <a:bodyPr lIns="0" tIns="0" rIns="38100" bIns="0">
            <a:normAutofit/>
          </a:bodyPr>
          <a:lstStyle/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 b="1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Sted: 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Vejle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 b="1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Dato: 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7.–10.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april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2027</a:t>
            </a:r>
            <a:endParaRPr lang="da-DK" sz="1388" dirty="0">
              <a:solidFill>
                <a:srgbClr val="1C2529"/>
              </a:solidFill>
              <a:latin typeface="Open Sans"/>
              <a:ea typeface="Open Sans"/>
              <a:cs typeface="Open Sans"/>
            </a:endParaRP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Lærlingene møder kl. 11.30 til fælles frokost og gennemgang af konkurrencer og stand.</a:t>
            </a:r>
            <a:endParaRPr sz="1388" dirty="0">
              <a:solidFill>
                <a:srgbClr val="1C2529"/>
              </a:solidFill>
              <a:latin typeface="Open Sans"/>
              <a:ea typeface="Open Sans"/>
              <a:cs typeface="Open Sans"/>
            </a:endParaRP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Åbningsceremonien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afhold</a:t>
            </a:r>
            <a:r>
              <a:rPr lang="da-DK"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es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7.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april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om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aftenen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Lærlingene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konkurrere</a:t>
            </a:r>
            <a:r>
              <a:rPr lang="da-DK"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r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8.–10.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april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.</a:t>
            </a:r>
            <a:r>
              <a:rPr lang="da-DK"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Herefter afslutningsceremoni om eftermiddagen.</a:t>
            </a:r>
            <a:endParaRPr sz="1388" dirty="0">
              <a:solidFill>
                <a:srgbClr val="1C2529"/>
              </a:solidFill>
              <a:latin typeface="Open Sans"/>
              <a:ea typeface="Open Sans"/>
              <a:cs typeface="Open Sans"/>
            </a:endParaRP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TUR </a:t>
            </a:r>
            <a:r>
              <a:rPr lang="da-DK"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afholder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konkurrencer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i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både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Lager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og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Vejgods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8711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7E2D3-248A-609D-9B82-F197D430B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ladsholder til billede 5">
            <a:extLst>
              <a:ext uri="{FF2B5EF4-FFF2-40B4-BE49-F238E27FC236}">
                <a16:creationId xmlns:a16="http://schemas.microsoft.com/office/drawing/2014/main" id="{53E6BAFC-6291-ACB4-F039-35C019011510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3"/>
          <a:srcRect l="22738" r="17232" b="2"/>
          <a:stretch>
            <a:fillRect/>
          </a:stretch>
        </p:blipFill>
        <p:spPr>
          <a:xfrm>
            <a:off x="7082971" y="10"/>
            <a:ext cx="2061029" cy="5143489"/>
          </a:xfrm>
        </p:spPr>
      </p:pic>
      <p:sp>
        <p:nvSpPr>
          <p:cNvPr id="17" name="slide-title">
            <a:extLst>
              <a:ext uri="{FF2B5EF4-FFF2-40B4-BE49-F238E27FC236}">
                <a16:creationId xmlns:a16="http://schemas.microsoft.com/office/drawing/2014/main" id="{BE6A948F-F568-85BB-DCA9-A99C8B5B828F}"/>
              </a:ext>
            </a:extLst>
          </p:cNvPr>
          <p:cNvSpPr>
            <a:spLocks noGrp="1"/>
          </p:cNvSpPr>
          <p:nvPr/>
        </p:nvSpPr>
        <p:spPr>
          <a:xfrm>
            <a:off x="323850" y="619125"/>
            <a:ext cx="6429375" cy="647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>
              <a:defRPr sz="2325" b="0">
                <a:solidFill>
                  <a:srgbClr val="004D68"/>
                </a:solidFill>
                <a:latin typeface="Roboto"/>
                <a:ea typeface="Roboto"/>
                <a:cs typeface="Roboto"/>
              </a:defRPr>
            </a:pPr>
            <a:r>
              <a:rPr sz="2325" b="0">
                <a:solidFill>
                  <a:srgbClr val="004D68"/>
                </a:solidFill>
                <a:latin typeface="Roboto"/>
                <a:ea typeface="Roboto"/>
                <a:cs typeface="Roboto"/>
              </a:rPr>
              <a:t>Konkurrenceområder og praktiske rammer</a:t>
            </a:r>
          </a:p>
        </p:txBody>
      </p:sp>
      <p:sp>
        <p:nvSpPr>
          <p:cNvPr id="18" name="body-copy">
            <a:extLst>
              <a:ext uri="{FF2B5EF4-FFF2-40B4-BE49-F238E27FC236}">
                <a16:creationId xmlns:a16="http://schemas.microsoft.com/office/drawing/2014/main" id="{CBB91612-1C6F-D68F-63CE-BDE8DF11671D}"/>
              </a:ext>
            </a:extLst>
          </p:cNvPr>
          <p:cNvSpPr>
            <a:spLocks noGrp="1"/>
          </p:cNvSpPr>
          <p:nvPr/>
        </p:nvSpPr>
        <p:spPr>
          <a:xfrm>
            <a:off x="381000" y="1381125"/>
            <a:ext cx="6286500" cy="3238500"/>
          </a:xfrm>
          <a:prstGeom prst="rect">
            <a:avLst/>
          </a:prstGeom>
          <a:noFill/>
          <a:ln w="0">
            <a:noFill/>
          </a:ln>
        </p:spPr>
        <p:txBody>
          <a:bodyPr lIns="0" tIns="0" rIns="38100" bIns="0">
            <a:normAutofit/>
          </a:bodyPr>
          <a:lstStyle/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Lager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og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Vejgods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da-DK"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er to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selvstændige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konkurrencefag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De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praktiske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øvelser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skal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have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høj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synlighed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og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bruge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rigtigt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udstyr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Hvert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konkurrenceområde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forventes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at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være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ca. </a:t>
            </a:r>
            <a:r>
              <a:rPr sz="1388" dirty="0">
                <a:latin typeface="Open Sans"/>
                <a:ea typeface="Open Sans"/>
                <a:cs typeface="Open Sans"/>
              </a:rPr>
              <a:t>17 × 8 meter.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Der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afsættes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plads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til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Prøv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mærk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og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føl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fx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en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simulator for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besøgende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Den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endelige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standløsning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og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placering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afklares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med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SkillsDenmark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9260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ladsholder til indhold 3"/>
          <p:cNvPicPr>
            <a:picLocks noGrp="1" noChangeAspect="1"/>
          </p:cNvPicPr>
          <p:nvPr>
            <p:ph type="pic" idx="10"/>
          </p:nvPr>
        </p:nvPicPr>
        <p:blipFill>
          <a:blip r:embed="rId3"/>
          <a:srcRect l="18882" r="21088" b="2"/>
          <a:stretch>
            <a:fillRect/>
          </a:stretch>
        </p:blipFill>
        <p:spPr>
          <a:xfrm>
            <a:off x="7082971" y="10"/>
            <a:ext cx="2061029" cy="5143489"/>
          </a:xfrm>
          <a:prstGeom prst="rect">
            <a:avLst/>
          </a:prstGeom>
        </p:spPr>
      </p:pic>
      <p:sp>
        <p:nvSpPr>
          <p:cNvPr id="13" name="slide-title">
            <a:extLst>
              <a:ext uri="{FF2B5EF4-FFF2-40B4-BE49-F238E27FC236}">
                <a16:creationId xmlns:a16="http://schemas.microsoft.com/office/drawing/2014/main" id="{B77D4CCA-4B99-4050-AD62-6FC22F12D4F4}"/>
              </a:ext>
            </a:extLst>
          </p:cNvPr>
          <p:cNvSpPr>
            <a:spLocks noGrp="1"/>
          </p:cNvSpPr>
          <p:nvPr/>
        </p:nvSpPr>
        <p:spPr>
          <a:xfrm>
            <a:off x="323850" y="619125"/>
            <a:ext cx="6429375" cy="647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>
              <a:defRPr sz="2325" b="0">
                <a:solidFill>
                  <a:srgbClr val="004D68"/>
                </a:solidFill>
                <a:latin typeface="Roboto"/>
                <a:ea typeface="Roboto"/>
                <a:cs typeface="Roboto"/>
              </a:defRPr>
            </a:pPr>
            <a:r>
              <a:rPr sz="2325" b="0">
                <a:solidFill>
                  <a:srgbClr val="004D68"/>
                </a:solidFill>
                <a:latin typeface="Roboto"/>
                <a:ea typeface="Roboto"/>
                <a:cs typeface="Roboto"/>
              </a:rPr>
              <a:t>Udvælgelse og deltagerantal</a:t>
            </a:r>
          </a:p>
        </p:txBody>
      </p:sp>
      <p:sp>
        <p:nvSpPr>
          <p:cNvPr id="14" name="body-copy">
            <a:extLst>
              <a:ext uri="{FF2B5EF4-FFF2-40B4-BE49-F238E27FC236}">
                <a16:creationId xmlns:a16="http://schemas.microsoft.com/office/drawing/2014/main" id="{0342DE6E-1EBD-49AB-8CA5-3F32D7FEF1E1}"/>
              </a:ext>
            </a:extLst>
          </p:cNvPr>
          <p:cNvSpPr>
            <a:spLocks noGrp="1"/>
          </p:cNvSpPr>
          <p:nvPr/>
        </p:nvSpPr>
        <p:spPr>
          <a:xfrm>
            <a:off x="381000" y="1381125"/>
            <a:ext cx="6286500" cy="3238500"/>
          </a:xfrm>
          <a:prstGeom prst="rect">
            <a:avLst/>
          </a:prstGeom>
          <a:noFill/>
          <a:ln w="0">
            <a:noFill/>
          </a:ln>
        </p:spPr>
        <p:txBody>
          <a:bodyPr lIns="0" tIns="0" rIns="38100" bIns="0">
            <a:normAutofit/>
          </a:bodyPr>
          <a:lstStyle/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En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skole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kan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deltage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i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ét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eller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begge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konkurrencefag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 dirty="0">
                <a:latin typeface="Open Sans"/>
                <a:ea typeface="Open Sans"/>
                <a:cs typeface="Open Sans"/>
              </a:rPr>
              <a:t>Det </a:t>
            </a:r>
            <a:r>
              <a:rPr sz="1388" dirty="0" err="1">
                <a:latin typeface="Open Sans"/>
                <a:ea typeface="Open Sans"/>
                <a:cs typeface="Open Sans"/>
              </a:rPr>
              <a:t>maksimale</a:t>
            </a:r>
            <a:r>
              <a:rPr sz="1388" dirty="0"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latin typeface="Open Sans"/>
                <a:ea typeface="Open Sans"/>
                <a:cs typeface="Open Sans"/>
              </a:rPr>
              <a:t>deltagerantal</a:t>
            </a:r>
            <a:r>
              <a:rPr sz="1388" dirty="0">
                <a:latin typeface="Open Sans"/>
                <a:ea typeface="Open Sans"/>
                <a:cs typeface="Open Sans"/>
              </a:rPr>
              <a:t> </a:t>
            </a:r>
            <a:r>
              <a:rPr lang="da-DK" sz="1388" dirty="0">
                <a:latin typeface="Open Sans"/>
                <a:ea typeface="Open Sans"/>
                <a:cs typeface="Open Sans"/>
              </a:rPr>
              <a:t>pr. konkurrence bliver formentlig seks.</a:t>
            </a:r>
            <a:endParaRPr sz="1388" dirty="0">
              <a:latin typeface="Open Sans"/>
              <a:ea typeface="Open Sans"/>
              <a:cs typeface="Open Sans"/>
            </a:endParaRP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Hvis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der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kommer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flere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tilmeldinger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end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pladser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fordeler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TUR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pladserne</a:t>
            </a:r>
            <a:r>
              <a:rPr lang="da-DK"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.</a:t>
            </a:r>
            <a:endParaRPr lang="da-DK" sz="1388" dirty="0">
              <a:solidFill>
                <a:srgbClr val="FF0000"/>
              </a:solidFill>
              <a:latin typeface="Open Sans"/>
              <a:ea typeface="Open Sans"/>
              <a:cs typeface="Open Sans"/>
            </a:endParaRP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Målet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er, at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så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mange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skoler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som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muligt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bliver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repræsenteret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Alle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deltagere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skal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kunne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være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med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i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hele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konkurrenceforløbet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2586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ladsholder til billede 5"/>
          <p:cNvPicPr>
            <a:picLocks noGrp="1" noChangeAspect="1"/>
          </p:cNvPicPr>
          <p:nvPr>
            <p:ph type="pic" idx="10"/>
          </p:nvPr>
        </p:nvPicPr>
        <p:blipFill>
          <a:blip r:embed="rId3"/>
          <a:srcRect l="30844" r="9127" b="2"/>
          <a:stretch>
            <a:fillRect/>
          </a:stretch>
        </p:blipFill>
        <p:spPr>
          <a:xfrm>
            <a:off x="7082971" y="10"/>
            <a:ext cx="2061029" cy="5143489"/>
          </a:xfrm>
        </p:spPr>
      </p:pic>
      <p:sp>
        <p:nvSpPr>
          <p:cNvPr id="17" name="slide-title">
            <a:extLst>
              <a:ext uri="{FF2B5EF4-FFF2-40B4-BE49-F238E27FC236}">
                <a16:creationId xmlns:a16="http://schemas.microsoft.com/office/drawing/2014/main" id="{01B465EA-2972-4AAD-B326-AC9300FEE283}"/>
              </a:ext>
            </a:extLst>
          </p:cNvPr>
          <p:cNvSpPr>
            <a:spLocks noGrp="1"/>
          </p:cNvSpPr>
          <p:nvPr/>
        </p:nvSpPr>
        <p:spPr>
          <a:xfrm>
            <a:off x="323850" y="619125"/>
            <a:ext cx="6429375" cy="647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>
              <a:defRPr sz="2325" b="0">
                <a:solidFill>
                  <a:srgbClr val="004D68"/>
                </a:solidFill>
                <a:latin typeface="Roboto"/>
                <a:ea typeface="Roboto"/>
                <a:cs typeface="Roboto"/>
              </a:defRPr>
            </a:pPr>
            <a:r>
              <a:rPr lang="da-DK" sz="2325" b="0" dirty="0">
                <a:solidFill>
                  <a:srgbClr val="004D68"/>
                </a:solidFill>
                <a:latin typeface="Roboto"/>
                <a:ea typeface="Roboto"/>
                <a:cs typeface="Roboto"/>
              </a:rPr>
              <a:t>Skolens </a:t>
            </a:r>
            <a:r>
              <a:rPr lang="da-DK" sz="2325" dirty="0">
                <a:solidFill>
                  <a:srgbClr val="004D68"/>
                </a:solidFill>
                <a:latin typeface="Roboto"/>
                <a:ea typeface="Roboto"/>
                <a:cs typeface="Roboto"/>
              </a:rPr>
              <a:t>t</a:t>
            </a:r>
            <a:r>
              <a:rPr sz="2325" b="0" dirty="0" err="1">
                <a:solidFill>
                  <a:srgbClr val="004D68"/>
                </a:solidFill>
                <a:latin typeface="Roboto"/>
                <a:ea typeface="Roboto"/>
                <a:cs typeface="Roboto"/>
              </a:rPr>
              <a:t>ilmelding</a:t>
            </a:r>
            <a:r>
              <a:rPr sz="2325" b="0" dirty="0">
                <a:solidFill>
                  <a:srgbClr val="004D68"/>
                </a:solidFill>
                <a:latin typeface="Roboto"/>
                <a:ea typeface="Roboto"/>
                <a:cs typeface="Roboto"/>
              </a:rPr>
              <a:t> </a:t>
            </a:r>
            <a:r>
              <a:rPr sz="2325" b="0" dirty="0" err="1">
                <a:solidFill>
                  <a:srgbClr val="004D68"/>
                </a:solidFill>
                <a:latin typeface="Roboto"/>
                <a:ea typeface="Roboto"/>
                <a:cs typeface="Roboto"/>
              </a:rPr>
              <a:t>af</a:t>
            </a:r>
            <a:r>
              <a:rPr sz="2325" b="0" dirty="0">
                <a:solidFill>
                  <a:srgbClr val="004D68"/>
                </a:solidFill>
                <a:latin typeface="Roboto"/>
                <a:ea typeface="Roboto"/>
                <a:cs typeface="Roboto"/>
              </a:rPr>
              <a:t> </a:t>
            </a:r>
            <a:r>
              <a:rPr sz="2325" b="0" dirty="0" err="1">
                <a:solidFill>
                  <a:srgbClr val="004D68"/>
                </a:solidFill>
                <a:latin typeface="Roboto"/>
                <a:ea typeface="Roboto"/>
                <a:cs typeface="Roboto"/>
              </a:rPr>
              <a:t>lærlinge</a:t>
            </a:r>
            <a:endParaRPr sz="2325" b="0" dirty="0">
              <a:solidFill>
                <a:srgbClr val="004D68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8" name="body-copy">
            <a:extLst>
              <a:ext uri="{FF2B5EF4-FFF2-40B4-BE49-F238E27FC236}">
                <a16:creationId xmlns:a16="http://schemas.microsoft.com/office/drawing/2014/main" id="{F8349CA2-7D0C-44AB-9780-9F4A7EC6EC77}"/>
              </a:ext>
            </a:extLst>
          </p:cNvPr>
          <p:cNvSpPr>
            <a:spLocks noGrp="1"/>
          </p:cNvSpPr>
          <p:nvPr/>
        </p:nvSpPr>
        <p:spPr>
          <a:xfrm>
            <a:off x="381000" y="1381125"/>
            <a:ext cx="6286500" cy="2333625"/>
          </a:xfrm>
          <a:prstGeom prst="rect">
            <a:avLst/>
          </a:prstGeom>
          <a:noFill/>
          <a:ln w="0">
            <a:noFill/>
          </a:ln>
        </p:spPr>
        <p:txBody>
          <a:bodyPr lIns="0" tIns="0" rIns="38100" bIns="0">
            <a:normAutofit/>
          </a:bodyPr>
          <a:lstStyle/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50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300" b="1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Skolernes tilmelding d. 10. november</a:t>
            </a:r>
            <a:endParaRPr lang="da-DK" sz="1350" dirty="0">
              <a:solidFill>
                <a:srgbClr val="1C2529"/>
              </a:solidFill>
              <a:latin typeface="Open Sans"/>
              <a:ea typeface="Open Sans"/>
              <a:cs typeface="Open Sans"/>
            </a:endParaRP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50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35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Skolerne tilmelder skolen til hhv. lager og vejgods inkl. kontaktperson og kontaktoplysninger på udvalgte lærlinge. Sendes til </a:t>
            </a:r>
            <a:r>
              <a:rPr lang="da-DK" sz="1350" dirty="0">
                <a:solidFill>
                  <a:srgbClr val="1C2529"/>
                </a:solidFill>
                <a:latin typeface="Open Sans"/>
                <a:ea typeface="Open Sans"/>
                <a:cs typeface="Open Sans"/>
                <a:hlinkClick r:id="rId4"/>
              </a:rPr>
              <a:t>skills@tur.dk</a:t>
            </a:r>
            <a:r>
              <a:rPr lang="da-DK" sz="135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senest. 10. november. 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50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35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Deltageren skal være lærling under konkurrencen og højst 29 år.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50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35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Deltageren skal have de certifikater og kørekort, som konkurrencen kræver.</a:t>
            </a:r>
          </a:p>
        </p:txBody>
      </p:sp>
    </p:spTree>
    <p:extLst>
      <p:ext uri="{BB962C8B-B14F-4D97-AF65-F5344CB8AC3E}">
        <p14:creationId xmlns:p14="http://schemas.microsoft.com/office/powerpoint/2010/main" val="1332938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8CD86-827A-B4DA-2317-E44007E73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ladsholder til billede 5">
            <a:extLst>
              <a:ext uri="{FF2B5EF4-FFF2-40B4-BE49-F238E27FC236}">
                <a16:creationId xmlns:a16="http://schemas.microsoft.com/office/drawing/2014/main" id="{58F02B10-3E16-44C2-0C7E-5A9B979F4EE0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3"/>
          <a:srcRect l="20546" r="19424" b="2"/>
          <a:stretch>
            <a:fillRect/>
          </a:stretch>
        </p:blipFill>
        <p:spPr>
          <a:xfrm>
            <a:off x="7082971" y="10"/>
            <a:ext cx="2061029" cy="5143489"/>
          </a:xfrm>
        </p:spPr>
      </p:pic>
      <p:sp>
        <p:nvSpPr>
          <p:cNvPr id="17" name="slide-title">
            <a:extLst>
              <a:ext uri="{FF2B5EF4-FFF2-40B4-BE49-F238E27FC236}">
                <a16:creationId xmlns:a16="http://schemas.microsoft.com/office/drawing/2014/main" id="{28D88108-7594-A887-2C48-22E0C4AA08DD}"/>
              </a:ext>
            </a:extLst>
          </p:cNvPr>
          <p:cNvSpPr>
            <a:spLocks noGrp="1"/>
          </p:cNvSpPr>
          <p:nvPr/>
        </p:nvSpPr>
        <p:spPr>
          <a:xfrm>
            <a:off x="2826419" y="131081"/>
            <a:ext cx="6111326" cy="40527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>
              <a:defRPr sz="2325" b="0">
                <a:solidFill>
                  <a:srgbClr val="004D68"/>
                </a:solidFill>
                <a:latin typeface="Roboto"/>
                <a:ea typeface="Roboto"/>
                <a:cs typeface="Roboto"/>
              </a:defRPr>
            </a:pPr>
            <a:r>
              <a:rPr lang="da-DK" sz="2325" dirty="0">
                <a:solidFill>
                  <a:srgbClr val="004D68"/>
                </a:solidFill>
                <a:latin typeface="Roboto"/>
                <a:ea typeface="Roboto"/>
                <a:cs typeface="Roboto"/>
              </a:rPr>
              <a:t>Tilmeldingsark til skoler</a:t>
            </a:r>
            <a:endParaRPr sz="2325" b="0" dirty="0">
              <a:solidFill>
                <a:srgbClr val="004D68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8" name="body-copy">
            <a:extLst>
              <a:ext uri="{FF2B5EF4-FFF2-40B4-BE49-F238E27FC236}">
                <a16:creationId xmlns:a16="http://schemas.microsoft.com/office/drawing/2014/main" id="{C26A589F-3122-CBB2-8AE2-D37D5945E189}"/>
              </a:ext>
            </a:extLst>
          </p:cNvPr>
          <p:cNvSpPr>
            <a:spLocks noGrp="1"/>
          </p:cNvSpPr>
          <p:nvPr/>
        </p:nvSpPr>
        <p:spPr>
          <a:xfrm>
            <a:off x="381000" y="1381125"/>
            <a:ext cx="6286500" cy="3238500"/>
          </a:xfrm>
          <a:prstGeom prst="rect">
            <a:avLst/>
          </a:prstGeom>
          <a:noFill/>
          <a:ln w="0">
            <a:noFill/>
          </a:ln>
        </p:spPr>
        <p:txBody>
          <a:bodyPr lIns="0" tIns="0" rIns="38100" bIns="0">
            <a:normAutofit/>
          </a:bodyPr>
          <a:lstStyle/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endParaRPr sz="1388" dirty="0">
              <a:solidFill>
                <a:srgbClr val="1C2529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CA120E43-547F-A7A0-2BCC-625D8B2296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681" y="667430"/>
            <a:ext cx="4883401" cy="419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413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ladsholder til billede 5"/>
          <p:cNvPicPr>
            <a:picLocks noGrp="1" noChangeAspect="1"/>
          </p:cNvPicPr>
          <p:nvPr>
            <p:ph type="pic" idx="10"/>
          </p:nvPr>
        </p:nvPicPr>
        <p:blipFill>
          <a:blip r:embed="rId3"/>
          <a:srcRect l="22738" r="17232" b="2"/>
          <a:stretch>
            <a:fillRect/>
          </a:stretch>
        </p:blipFill>
        <p:spPr>
          <a:xfrm>
            <a:off x="7082971" y="10"/>
            <a:ext cx="2061029" cy="5143489"/>
          </a:xfrm>
        </p:spPr>
      </p:pic>
      <p:sp>
        <p:nvSpPr>
          <p:cNvPr id="17" name="slide-title">
            <a:extLst>
              <a:ext uri="{FF2B5EF4-FFF2-40B4-BE49-F238E27FC236}">
                <a16:creationId xmlns:a16="http://schemas.microsoft.com/office/drawing/2014/main" id="{F0EC637B-F635-4D31-8C73-2D8841E4F810}"/>
              </a:ext>
            </a:extLst>
          </p:cNvPr>
          <p:cNvSpPr>
            <a:spLocks noGrp="1"/>
          </p:cNvSpPr>
          <p:nvPr/>
        </p:nvSpPr>
        <p:spPr>
          <a:xfrm>
            <a:off x="445860" y="639750"/>
            <a:ext cx="6429375" cy="647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>
              <a:defRPr sz="2325" b="0">
                <a:solidFill>
                  <a:srgbClr val="004D68"/>
                </a:solidFill>
                <a:latin typeface="Roboto"/>
                <a:ea typeface="Roboto"/>
                <a:cs typeface="Roboto"/>
              </a:defRPr>
            </a:pPr>
            <a:r>
              <a:rPr lang="da-DK" sz="2325" b="0" dirty="0">
                <a:solidFill>
                  <a:srgbClr val="004D68"/>
                </a:solidFill>
                <a:latin typeface="Roboto"/>
                <a:ea typeface="Roboto"/>
                <a:cs typeface="Roboto"/>
              </a:rPr>
              <a:t>Tilmelding for lærlinge</a:t>
            </a:r>
            <a:endParaRPr sz="2325" b="0" dirty="0">
              <a:solidFill>
                <a:srgbClr val="004D68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8" name="body-copy">
            <a:extLst>
              <a:ext uri="{FF2B5EF4-FFF2-40B4-BE49-F238E27FC236}">
                <a16:creationId xmlns:a16="http://schemas.microsoft.com/office/drawing/2014/main" id="{6CBF1605-6585-4E98-A80D-4A1BBC724E4A}"/>
              </a:ext>
            </a:extLst>
          </p:cNvPr>
          <p:cNvSpPr>
            <a:spLocks noGrp="1"/>
          </p:cNvSpPr>
          <p:nvPr/>
        </p:nvSpPr>
        <p:spPr>
          <a:xfrm>
            <a:off x="381000" y="1381125"/>
            <a:ext cx="6286500" cy="3238500"/>
          </a:xfrm>
          <a:prstGeom prst="rect">
            <a:avLst/>
          </a:prstGeom>
          <a:noFill/>
          <a:ln w="0">
            <a:noFill/>
          </a:ln>
        </p:spPr>
        <p:txBody>
          <a:bodyPr lIns="0" tIns="0" rIns="38100" bIns="0">
            <a:normAutofit/>
          </a:bodyPr>
          <a:lstStyle/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50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400" b="1" dirty="0">
                <a:latin typeface="Open Sans"/>
                <a:ea typeface="Open Sans"/>
                <a:cs typeface="Open Sans"/>
              </a:rPr>
              <a:t>Skolerne får besked om deltagelse 16. november.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50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400" dirty="0">
                <a:latin typeface="Open Sans"/>
                <a:ea typeface="Open Sans"/>
                <a:cs typeface="Open Sans"/>
              </a:rPr>
              <a:t>TUR sender tilmeldingslinket til skolen.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50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40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Skolen sørger for at sende linket videre til lærlingene.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50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40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Lærlingene tilmelder sig selv via linket og bestiller samtidig tøj.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50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40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Lærlinge skal huske at tilmelde sig til overnatning.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50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endParaRPr lang="da-DK" sz="1400" dirty="0">
              <a:solidFill>
                <a:srgbClr val="1C2529"/>
              </a:solidFill>
              <a:latin typeface="Open Sans"/>
              <a:ea typeface="Open Sans"/>
              <a:cs typeface="Open Sans"/>
            </a:endParaRP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defRPr sz="1350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400" b="1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Tilmeldingsfrist i Skills-systemet: 1. december 2026</a:t>
            </a:r>
          </a:p>
        </p:txBody>
      </p:sp>
      <p:sp>
        <p:nvSpPr>
          <p:cNvPr id="3" name="key-callout">
            <a:extLst>
              <a:ext uri="{FF2B5EF4-FFF2-40B4-BE49-F238E27FC236}">
                <a16:creationId xmlns:a16="http://schemas.microsoft.com/office/drawing/2014/main" id="{BFBECB3E-3E4D-C4A4-6C74-32005FE4EBCD}"/>
              </a:ext>
            </a:extLst>
          </p:cNvPr>
          <p:cNvSpPr>
            <a:spLocks noGrp="1"/>
          </p:cNvSpPr>
          <p:nvPr/>
        </p:nvSpPr>
        <p:spPr>
          <a:xfrm>
            <a:off x="381000" y="3762375"/>
            <a:ext cx="6286500" cy="876300"/>
          </a:xfrm>
          <a:prstGeom prst="roundRect">
            <a:avLst>
              <a:gd name="adj" fmla="val 10870"/>
            </a:avLst>
          </a:prstGeom>
          <a:solidFill>
            <a:srgbClr val="E7F7FA"/>
          </a:solidFill>
          <a:ln w="14288">
            <a:solidFill>
              <a:srgbClr val="13B5D1"/>
            </a:solidFill>
          </a:ln>
        </p:spPr>
        <p:txBody>
          <a:bodyPr lIns="152400" tIns="95250" rIns="152400" bIns="95250" anchor="ctr">
            <a:normAutofit/>
          </a:bodyPr>
          <a:lstStyle/>
          <a:p>
            <a:pPr>
              <a:defRPr sz="1350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Skolens opgave
</a:t>
            </a:r>
            <a:r>
              <a:rPr sz="135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Send tilmeldingslinket videre og hjælp lærlingene med at overholde fristen.</a:t>
            </a:r>
          </a:p>
        </p:txBody>
      </p:sp>
    </p:spTree>
    <p:extLst>
      <p:ext uri="{BB962C8B-B14F-4D97-AF65-F5344CB8AC3E}">
        <p14:creationId xmlns:p14="http://schemas.microsoft.com/office/powerpoint/2010/main" val="1082569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ladsholder til billede 5"/>
          <p:cNvPicPr>
            <a:picLocks noGrp="1" noChangeAspect="1"/>
          </p:cNvPicPr>
          <p:nvPr>
            <p:ph type="pic" idx="10"/>
          </p:nvPr>
        </p:nvPicPr>
        <p:blipFill>
          <a:blip r:embed="rId3"/>
          <a:srcRect l="56628" t="574" r="16625" b="-574"/>
          <a:stretch>
            <a:fillRect/>
          </a:stretch>
        </p:blipFill>
        <p:spPr>
          <a:xfrm>
            <a:off x="7082971" y="0"/>
            <a:ext cx="2061029" cy="5143489"/>
          </a:xfrm>
        </p:spPr>
      </p:pic>
      <p:sp>
        <p:nvSpPr>
          <p:cNvPr id="17" name="slide-title">
            <a:extLst>
              <a:ext uri="{FF2B5EF4-FFF2-40B4-BE49-F238E27FC236}">
                <a16:creationId xmlns:a16="http://schemas.microsoft.com/office/drawing/2014/main" id="{5C8C0D75-A1A4-4DF4-BD03-2AF86D723993}"/>
              </a:ext>
            </a:extLst>
          </p:cNvPr>
          <p:cNvSpPr>
            <a:spLocks noGrp="1"/>
          </p:cNvSpPr>
          <p:nvPr/>
        </p:nvSpPr>
        <p:spPr>
          <a:xfrm>
            <a:off x="323850" y="619125"/>
            <a:ext cx="6429375" cy="647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>
              <a:defRPr sz="2325" b="0">
                <a:solidFill>
                  <a:srgbClr val="004D68"/>
                </a:solidFill>
                <a:latin typeface="Roboto"/>
                <a:ea typeface="Roboto"/>
                <a:cs typeface="Roboto"/>
              </a:defRPr>
            </a:pPr>
            <a:r>
              <a:rPr sz="2325" b="0">
                <a:solidFill>
                  <a:srgbClr val="004D68"/>
                </a:solidFill>
                <a:latin typeface="Roboto"/>
                <a:ea typeface="Roboto"/>
                <a:cs typeface="Roboto"/>
              </a:rPr>
              <a:t>Skolernes deltagelse</a:t>
            </a:r>
          </a:p>
        </p:txBody>
      </p:sp>
      <p:sp>
        <p:nvSpPr>
          <p:cNvPr id="18" name="body-copy">
            <a:extLst>
              <a:ext uri="{FF2B5EF4-FFF2-40B4-BE49-F238E27FC236}">
                <a16:creationId xmlns:a16="http://schemas.microsoft.com/office/drawing/2014/main" id="{F1F7FC39-C35D-4B11-8B59-4516166B1096}"/>
              </a:ext>
            </a:extLst>
          </p:cNvPr>
          <p:cNvSpPr>
            <a:spLocks noGrp="1"/>
          </p:cNvSpPr>
          <p:nvPr/>
        </p:nvSpPr>
        <p:spPr>
          <a:xfrm>
            <a:off x="381000" y="1381125"/>
            <a:ext cx="6286500" cy="3238500"/>
          </a:xfrm>
          <a:prstGeom prst="rect">
            <a:avLst/>
          </a:prstGeom>
          <a:noFill/>
          <a:ln w="0">
            <a:noFill/>
          </a:ln>
        </p:spPr>
        <p:txBody>
          <a:bodyPr lIns="0" tIns="0" rIns="38100" bIns="0">
            <a:normAutofit/>
          </a:bodyPr>
          <a:lstStyle/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388" dirty="0">
                <a:latin typeface="Open Sans"/>
                <a:ea typeface="Open Sans"/>
                <a:cs typeface="Open Sans"/>
              </a:rPr>
              <a:t>TUR samarbejder med EUC Lillebælt, AMU Nordjylland og UCH om konkurrencerne. 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388" dirty="0">
                <a:latin typeface="Open Sans"/>
                <a:ea typeface="Open Sans"/>
                <a:cs typeface="Open Sans"/>
              </a:rPr>
              <a:t>De tre skoler</a:t>
            </a:r>
            <a:r>
              <a:rPr sz="1388" dirty="0"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latin typeface="Open Sans"/>
                <a:ea typeface="Open Sans"/>
                <a:cs typeface="Open Sans"/>
              </a:rPr>
              <a:t>bidrager</a:t>
            </a:r>
            <a:r>
              <a:rPr sz="1388" dirty="0"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latin typeface="Open Sans"/>
                <a:ea typeface="Open Sans"/>
                <a:cs typeface="Open Sans"/>
              </a:rPr>
              <a:t>til</a:t>
            </a:r>
            <a:r>
              <a:rPr sz="1388" dirty="0"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latin typeface="Open Sans"/>
                <a:ea typeface="Open Sans"/>
                <a:cs typeface="Open Sans"/>
              </a:rPr>
              <a:t>øvelsesbeskrivelser</a:t>
            </a:r>
            <a:r>
              <a:rPr sz="1388" dirty="0">
                <a:latin typeface="Open Sans"/>
                <a:ea typeface="Open Sans"/>
                <a:cs typeface="Open Sans"/>
              </a:rPr>
              <a:t>, </a:t>
            </a:r>
            <a:r>
              <a:rPr sz="1388" dirty="0" err="1">
                <a:latin typeface="Open Sans"/>
                <a:ea typeface="Open Sans"/>
                <a:cs typeface="Open Sans"/>
              </a:rPr>
              <a:t>bedømmelse</a:t>
            </a:r>
            <a:r>
              <a:rPr sz="1388" dirty="0">
                <a:latin typeface="Open Sans"/>
                <a:ea typeface="Open Sans"/>
                <a:cs typeface="Open Sans"/>
              </a:rPr>
              <a:t>, </a:t>
            </a:r>
            <a:r>
              <a:rPr sz="1388" dirty="0" err="1">
                <a:latin typeface="Open Sans"/>
                <a:ea typeface="Open Sans"/>
                <a:cs typeface="Open Sans"/>
              </a:rPr>
              <a:t>opbygning</a:t>
            </a:r>
            <a:r>
              <a:rPr sz="1388" dirty="0"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latin typeface="Open Sans"/>
                <a:ea typeface="Open Sans"/>
                <a:cs typeface="Open Sans"/>
              </a:rPr>
              <a:t>og</a:t>
            </a:r>
            <a:r>
              <a:rPr sz="1388" dirty="0"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latin typeface="Open Sans"/>
                <a:ea typeface="Open Sans"/>
                <a:cs typeface="Open Sans"/>
              </a:rPr>
              <a:t>materialer</a:t>
            </a:r>
            <a:r>
              <a:rPr sz="1388" dirty="0">
                <a:latin typeface="Open Sans"/>
                <a:ea typeface="Open Sans"/>
                <a:cs typeface="Open Sans"/>
              </a:rPr>
              <a:t>.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 dirty="0" err="1">
                <a:latin typeface="Open Sans"/>
                <a:ea typeface="Open Sans"/>
                <a:cs typeface="Open Sans"/>
              </a:rPr>
              <a:t>Skolerne</a:t>
            </a:r>
            <a:r>
              <a:rPr sz="1388" dirty="0"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latin typeface="Open Sans"/>
                <a:ea typeface="Open Sans"/>
                <a:cs typeface="Open Sans"/>
              </a:rPr>
              <a:t>kan</a:t>
            </a:r>
            <a:r>
              <a:rPr sz="1388" dirty="0">
                <a:latin typeface="Open Sans"/>
                <a:ea typeface="Open Sans"/>
                <a:cs typeface="Open Sans"/>
              </a:rPr>
              <a:t> </a:t>
            </a:r>
            <a:r>
              <a:rPr lang="da-DK" sz="1388" dirty="0">
                <a:latin typeface="Open Sans"/>
                <a:ea typeface="Open Sans"/>
                <a:cs typeface="Open Sans"/>
              </a:rPr>
              <a:t>derudover </a:t>
            </a:r>
            <a:r>
              <a:rPr sz="1388" dirty="0" err="1">
                <a:latin typeface="Open Sans"/>
                <a:ea typeface="Open Sans"/>
                <a:cs typeface="Open Sans"/>
              </a:rPr>
              <a:t>tilmelde</a:t>
            </a:r>
            <a:r>
              <a:rPr sz="1388" dirty="0">
                <a:latin typeface="Open Sans"/>
                <a:ea typeface="Open Sans"/>
                <a:cs typeface="Open Sans"/>
              </a:rPr>
              <a:t> op </a:t>
            </a:r>
            <a:r>
              <a:rPr sz="1388" dirty="0" err="1">
                <a:latin typeface="Open Sans"/>
                <a:ea typeface="Open Sans"/>
                <a:cs typeface="Open Sans"/>
              </a:rPr>
              <a:t>til</a:t>
            </a:r>
            <a:r>
              <a:rPr sz="1388" dirty="0"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latin typeface="Open Sans"/>
                <a:ea typeface="Open Sans"/>
                <a:cs typeface="Open Sans"/>
              </a:rPr>
              <a:t>én</a:t>
            </a:r>
            <a:r>
              <a:rPr sz="1388" dirty="0"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latin typeface="Open Sans"/>
                <a:ea typeface="Open Sans"/>
                <a:cs typeface="Open Sans"/>
              </a:rPr>
              <a:t>dommer</a:t>
            </a:r>
            <a:r>
              <a:rPr sz="1388" dirty="0">
                <a:latin typeface="Open Sans"/>
                <a:ea typeface="Open Sans"/>
                <a:cs typeface="Open Sans"/>
              </a:rPr>
              <a:t> pr. fag.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 dirty="0">
                <a:latin typeface="Open Sans"/>
                <a:ea typeface="Open Sans"/>
                <a:cs typeface="Open Sans"/>
              </a:rPr>
              <a:t>TUR </a:t>
            </a:r>
            <a:r>
              <a:rPr sz="1388" dirty="0" err="1">
                <a:latin typeface="Open Sans"/>
                <a:ea typeface="Open Sans"/>
                <a:cs typeface="Open Sans"/>
              </a:rPr>
              <a:t>tilstræber</a:t>
            </a:r>
            <a:r>
              <a:rPr sz="1388" dirty="0"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latin typeface="Open Sans"/>
                <a:ea typeface="Open Sans"/>
                <a:cs typeface="Open Sans"/>
              </a:rPr>
              <a:t>én</a:t>
            </a:r>
            <a:r>
              <a:rPr sz="1388" dirty="0">
                <a:latin typeface="Open Sans"/>
                <a:ea typeface="Open Sans"/>
                <a:cs typeface="Open Sans"/>
              </a:rPr>
              <a:t> </a:t>
            </a:r>
            <a:r>
              <a:rPr lang="da-DK" sz="1388" dirty="0">
                <a:latin typeface="Open Sans"/>
                <a:ea typeface="Open Sans"/>
                <a:cs typeface="Open Sans"/>
              </a:rPr>
              <a:t>faglærer</a:t>
            </a:r>
            <a:r>
              <a:rPr sz="1388" dirty="0">
                <a:latin typeface="Open Sans"/>
                <a:ea typeface="Open Sans"/>
                <a:cs typeface="Open Sans"/>
              </a:rPr>
              <a:t> fra </a:t>
            </a:r>
            <a:r>
              <a:rPr sz="1388" dirty="0" err="1">
                <a:latin typeface="Open Sans"/>
                <a:ea typeface="Open Sans"/>
                <a:cs typeface="Open Sans"/>
              </a:rPr>
              <a:t>hver</a:t>
            </a:r>
            <a:r>
              <a:rPr sz="1388" dirty="0"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latin typeface="Open Sans"/>
                <a:ea typeface="Open Sans"/>
                <a:cs typeface="Open Sans"/>
              </a:rPr>
              <a:t>deltagende</a:t>
            </a:r>
            <a:r>
              <a:rPr sz="1388" dirty="0"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latin typeface="Open Sans"/>
                <a:ea typeface="Open Sans"/>
                <a:cs typeface="Open Sans"/>
              </a:rPr>
              <a:t>skole</a:t>
            </a:r>
            <a:r>
              <a:rPr sz="1388" dirty="0"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latin typeface="Open Sans"/>
                <a:ea typeface="Open Sans"/>
                <a:cs typeface="Open Sans"/>
              </a:rPr>
              <a:t>på</a:t>
            </a:r>
            <a:r>
              <a:rPr sz="1388" dirty="0"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latin typeface="Open Sans"/>
                <a:ea typeface="Open Sans"/>
                <a:cs typeface="Open Sans"/>
              </a:rPr>
              <a:t>tværs</a:t>
            </a:r>
            <a:r>
              <a:rPr sz="1388" dirty="0"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latin typeface="Open Sans"/>
                <a:ea typeface="Open Sans"/>
                <a:cs typeface="Open Sans"/>
              </a:rPr>
              <a:t>af</a:t>
            </a:r>
            <a:r>
              <a:rPr sz="1388" dirty="0">
                <a:latin typeface="Open Sans"/>
                <a:ea typeface="Open Sans"/>
                <a:cs typeface="Open Sans"/>
              </a:rPr>
              <a:t> </a:t>
            </a:r>
            <a:r>
              <a:rPr lang="da-DK" sz="1388" dirty="0">
                <a:latin typeface="Open Sans"/>
                <a:ea typeface="Open Sans"/>
                <a:cs typeface="Open Sans"/>
              </a:rPr>
              <a:t>konkurrence</a:t>
            </a:r>
            <a:r>
              <a:rPr sz="1388" dirty="0" err="1">
                <a:latin typeface="Open Sans"/>
                <a:ea typeface="Open Sans"/>
                <a:cs typeface="Open Sans"/>
              </a:rPr>
              <a:t>fagene</a:t>
            </a:r>
            <a:r>
              <a:rPr sz="1388" dirty="0">
                <a:latin typeface="Open Sans"/>
                <a:ea typeface="Open Sans"/>
                <a:cs typeface="Open Sans"/>
              </a:rPr>
              <a:t>.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 dirty="0">
                <a:latin typeface="Open Sans"/>
                <a:ea typeface="Open Sans"/>
                <a:cs typeface="Open Sans"/>
              </a:rPr>
              <a:t>TUR </a:t>
            </a:r>
            <a:r>
              <a:rPr sz="1388" dirty="0" err="1">
                <a:latin typeface="Open Sans"/>
                <a:ea typeface="Open Sans"/>
                <a:cs typeface="Open Sans"/>
              </a:rPr>
              <a:t>fastlægger</a:t>
            </a:r>
            <a:r>
              <a:rPr sz="1388" dirty="0">
                <a:latin typeface="Open Sans"/>
                <a:ea typeface="Open Sans"/>
                <a:cs typeface="Open Sans"/>
              </a:rPr>
              <a:t> den </a:t>
            </a:r>
            <a:r>
              <a:rPr sz="1388" dirty="0" err="1">
                <a:latin typeface="Open Sans"/>
                <a:ea typeface="Open Sans"/>
                <a:cs typeface="Open Sans"/>
              </a:rPr>
              <a:t>endelige</a:t>
            </a:r>
            <a:r>
              <a:rPr sz="1388" dirty="0"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latin typeface="Open Sans"/>
                <a:ea typeface="Open Sans"/>
                <a:cs typeface="Open Sans"/>
              </a:rPr>
              <a:t>fordeling</a:t>
            </a:r>
            <a:r>
              <a:rPr sz="1388" dirty="0"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latin typeface="Open Sans"/>
                <a:ea typeface="Open Sans"/>
                <a:cs typeface="Open Sans"/>
              </a:rPr>
              <a:t>af</a:t>
            </a:r>
            <a:r>
              <a:rPr sz="1388" dirty="0"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latin typeface="Open Sans"/>
                <a:ea typeface="Open Sans"/>
                <a:cs typeface="Open Sans"/>
              </a:rPr>
              <a:t>baneansvarlige</a:t>
            </a:r>
            <a:r>
              <a:rPr sz="1388" dirty="0"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latin typeface="Open Sans"/>
                <a:ea typeface="Open Sans"/>
                <a:cs typeface="Open Sans"/>
              </a:rPr>
              <a:t>og</a:t>
            </a:r>
            <a:r>
              <a:rPr sz="1388" dirty="0"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latin typeface="Open Sans"/>
                <a:ea typeface="Open Sans"/>
                <a:cs typeface="Open Sans"/>
              </a:rPr>
              <a:t>dommere</a:t>
            </a:r>
            <a:r>
              <a:rPr sz="1388" dirty="0">
                <a:latin typeface="Open Sans"/>
                <a:ea typeface="Open Sans"/>
                <a:cs typeface="Open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7527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ladsholder til billede 5"/>
          <p:cNvPicPr>
            <a:picLocks noGrp="1" noChangeAspect="1"/>
          </p:cNvPicPr>
          <p:nvPr>
            <p:ph type="pic" idx="10"/>
          </p:nvPr>
        </p:nvPicPr>
        <p:blipFill>
          <a:blip r:embed="rId3"/>
          <a:srcRect l="21857" r="18114" b="2"/>
          <a:stretch>
            <a:fillRect/>
          </a:stretch>
        </p:blipFill>
        <p:spPr>
          <a:xfrm>
            <a:off x="7082971" y="10"/>
            <a:ext cx="2061029" cy="5143489"/>
          </a:xfrm>
        </p:spPr>
      </p:pic>
      <p:sp>
        <p:nvSpPr>
          <p:cNvPr id="17" name="slide-title">
            <a:extLst>
              <a:ext uri="{FF2B5EF4-FFF2-40B4-BE49-F238E27FC236}">
                <a16:creationId xmlns:a16="http://schemas.microsoft.com/office/drawing/2014/main" id="{4450DC35-B52F-486F-AABE-1601FB516E96}"/>
              </a:ext>
            </a:extLst>
          </p:cNvPr>
          <p:cNvSpPr>
            <a:spLocks noGrp="1"/>
          </p:cNvSpPr>
          <p:nvPr/>
        </p:nvSpPr>
        <p:spPr>
          <a:xfrm>
            <a:off x="323850" y="619125"/>
            <a:ext cx="6429375" cy="647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>
              <a:defRPr sz="2325" b="0">
                <a:solidFill>
                  <a:srgbClr val="004D68"/>
                </a:solidFill>
                <a:latin typeface="Roboto"/>
                <a:ea typeface="Roboto"/>
                <a:cs typeface="Roboto"/>
              </a:defRPr>
            </a:pPr>
            <a:r>
              <a:rPr lang="da-DK" sz="2325" dirty="0">
                <a:solidFill>
                  <a:srgbClr val="004D68"/>
                </a:solidFill>
                <a:latin typeface="Roboto"/>
                <a:ea typeface="Roboto"/>
                <a:cs typeface="Roboto"/>
              </a:rPr>
              <a:t>Tilmelding af dommere</a:t>
            </a:r>
            <a:endParaRPr sz="2325" b="0" dirty="0">
              <a:solidFill>
                <a:srgbClr val="004D68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8" name="body-copy">
            <a:extLst>
              <a:ext uri="{FF2B5EF4-FFF2-40B4-BE49-F238E27FC236}">
                <a16:creationId xmlns:a16="http://schemas.microsoft.com/office/drawing/2014/main" id="{39B8FF80-630A-4CCB-92F4-ABE3622B116B}"/>
              </a:ext>
            </a:extLst>
          </p:cNvPr>
          <p:cNvSpPr>
            <a:spLocks noGrp="1"/>
          </p:cNvSpPr>
          <p:nvPr/>
        </p:nvSpPr>
        <p:spPr>
          <a:xfrm>
            <a:off x="381000" y="1381125"/>
            <a:ext cx="6286500" cy="3238500"/>
          </a:xfrm>
          <a:prstGeom prst="rect">
            <a:avLst/>
          </a:prstGeom>
          <a:noFill/>
          <a:ln w="0">
            <a:noFill/>
          </a:ln>
        </p:spPr>
        <p:txBody>
          <a:bodyPr lIns="0" tIns="0" rIns="38100" bIns="0">
            <a:normAutofit/>
          </a:bodyPr>
          <a:lstStyle/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50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400" b="1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Skolernes tilmelding d. 10. november</a:t>
            </a:r>
            <a:endParaRPr lang="da-DK" sz="1400" dirty="0">
              <a:solidFill>
                <a:srgbClr val="1C2529"/>
              </a:solidFill>
              <a:latin typeface="Open Sans"/>
              <a:ea typeface="Open Sans"/>
              <a:cs typeface="Open Sans"/>
            </a:endParaRP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50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20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Skolerne tilmelder dommere til hhv. lager og vejgods inkl. kontaktperson Sendes til </a:t>
            </a:r>
            <a:r>
              <a:rPr lang="da-DK" sz="1200" dirty="0">
                <a:solidFill>
                  <a:srgbClr val="1C2529"/>
                </a:solidFill>
                <a:latin typeface="Open Sans"/>
                <a:ea typeface="Open Sans"/>
                <a:cs typeface="Open Sans"/>
                <a:hlinkClick r:id="rId4"/>
              </a:rPr>
              <a:t>skills@tur.dk</a:t>
            </a:r>
            <a:r>
              <a:rPr lang="da-DK" sz="120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senest. 10. november. 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50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200" b="1" dirty="0">
                <a:latin typeface="Open Sans"/>
                <a:ea typeface="Open Sans"/>
                <a:cs typeface="Open Sans"/>
              </a:rPr>
              <a:t>Skolerne og dommere får besked om deltagelse 16. november.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50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200" dirty="0">
                <a:latin typeface="Open Sans"/>
                <a:ea typeface="Open Sans"/>
                <a:cs typeface="Open Sans"/>
              </a:rPr>
              <a:t>TUR sender tilmeldingslinket dommeren.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50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20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Dommeren tilmelder sig selv via linket og bestiller samtidig tøj.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50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20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TUR sørger for overnatning til dommere ved ønske.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50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endParaRPr lang="da-DK" sz="1200" dirty="0">
              <a:solidFill>
                <a:srgbClr val="1C2529"/>
              </a:solidFill>
              <a:latin typeface="Open Sans"/>
              <a:ea typeface="Open Sans"/>
              <a:cs typeface="Open Sans"/>
            </a:endParaRP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defRPr sz="1350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200" b="1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Tilmeldingsfrist i Skills-systemet: 1. december 2026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50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endParaRPr sz="1388" dirty="0">
              <a:solidFill>
                <a:srgbClr val="FF0000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395907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3A14F-B180-B4D2-710B-63A83EC72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ladsholder til billede 5">
            <a:extLst>
              <a:ext uri="{FF2B5EF4-FFF2-40B4-BE49-F238E27FC236}">
                <a16:creationId xmlns:a16="http://schemas.microsoft.com/office/drawing/2014/main" id="{A7A56917-2E07-8E4E-C70D-C8FA5C8E63CA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3"/>
          <a:srcRect l="20546" r="19424" b="2"/>
          <a:stretch>
            <a:fillRect/>
          </a:stretch>
        </p:blipFill>
        <p:spPr>
          <a:xfrm>
            <a:off x="7082971" y="10"/>
            <a:ext cx="2061029" cy="5143489"/>
          </a:xfrm>
        </p:spPr>
      </p:pic>
      <p:sp>
        <p:nvSpPr>
          <p:cNvPr id="17" name="slide-title">
            <a:extLst>
              <a:ext uri="{FF2B5EF4-FFF2-40B4-BE49-F238E27FC236}">
                <a16:creationId xmlns:a16="http://schemas.microsoft.com/office/drawing/2014/main" id="{13F567EA-E2B4-2CD9-B8FB-62C9B2E1EC5A}"/>
              </a:ext>
            </a:extLst>
          </p:cNvPr>
          <p:cNvSpPr>
            <a:spLocks noGrp="1"/>
          </p:cNvSpPr>
          <p:nvPr/>
        </p:nvSpPr>
        <p:spPr>
          <a:xfrm>
            <a:off x="556174" y="523875"/>
            <a:ext cx="6111326" cy="40527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>
              <a:defRPr sz="2325" b="0">
                <a:solidFill>
                  <a:srgbClr val="004D68"/>
                </a:solidFill>
                <a:latin typeface="Roboto"/>
                <a:ea typeface="Roboto"/>
                <a:cs typeface="Roboto"/>
              </a:defRPr>
            </a:pPr>
            <a:r>
              <a:rPr lang="da-DK" sz="2325" dirty="0">
                <a:solidFill>
                  <a:srgbClr val="004D68"/>
                </a:solidFill>
                <a:latin typeface="Roboto"/>
                <a:ea typeface="Roboto"/>
                <a:cs typeface="Roboto"/>
              </a:rPr>
              <a:t>Tilmeldingsark til dommere</a:t>
            </a:r>
            <a:endParaRPr sz="2325" b="0" dirty="0">
              <a:solidFill>
                <a:srgbClr val="004D68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8" name="body-copy">
            <a:extLst>
              <a:ext uri="{FF2B5EF4-FFF2-40B4-BE49-F238E27FC236}">
                <a16:creationId xmlns:a16="http://schemas.microsoft.com/office/drawing/2014/main" id="{438BEC00-5638-6BB7-F9EA-AD8C6C0D8533}"/>
              </a:ext>
            </a:extLst>
          </p:cNvPr>
          <p:cNvSpPr>
            <a:spLocks noGrp="1"/>
          </p:cNvSpPr>
          <p:nvPr/>
        </p:nvSpPr>
        <p:spPr>
          <a:xfrm>
            <a:off x="381000" y="1381125"/>
            <a:ext cx="6286500" cy="3238500"/>
          </a:xfrm>
          <a:prstGeom prst="rect">
            <a:avLst/>
          </a:prstGeom>
          <a:noFill/>
          <a:ln w="0">
            <a:noFill/>
          </a:ln>
        </p:spPr>
        <p:txBody>
          <a:bodyPr lIns="0" tIns="0" rIns="38100" bIns="0">
            <a:normAutofit/>
          </a:bodyPr>
          <a:lstStyle/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endParaRPr sz="1388" dirty="0">
              <a:solidFill>
                <a:srgbClr val="1C2529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924DDE50-BF8F-EBE3-ED00-FAD28DD933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467" y="929153"/>
            <a:ext cx="5452740" cy="3918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818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407D4-C99D-2BFA-D7EA-848AA5027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-title">
            <a:extLst>
              <a:ext uri="{FF2B5EF4-FFF2-40B4-BE49-F238E27FC236}">
                <a16:creationId xmlns:a16="http://schemas.microsoft.com/office/drawing/2014/main" id="{2F574C32-62EB-BB72-DA4A-F16FA6DF3005}"/>
              </a:ext>
            </a:extLst>
          </p:cNvPr>
          <p:cNvSpPr>
            <a:spLocks noGrp="1"/>
          </p:cNvSpPr>
          <p:nvPr/>
        </p:nvSpPr>
        <p:spPr>
          <a:xfrm>
            <a:off x="323850" y="619125"/>
            <a:ext cx="6429375" cy="647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>
              <a:defRPr sz="2325" b="0">
                <a:solidFill>
                  <a:srgbClr val="004D68"/>
                </a:solidFill>
                <a:latin typeface="Roboto"/>
                <a:ea typeface="Roboto"/>
                <a:cs typeface="Roboto"/>
              </a:defRPr>
            </a:pPr>
            <a:r>
              <a:rPr sz="2325" b="0">
                <a:solidFill>
                  <a:srgbClr val="004D68"/>
                </a:solidFill>
                <a:latin typeface="Roboto"/>
                <a:ea typeface="Roboto"/>
                <a:cs typeface="Roboto"/>
              </a:rPr>
              <a:t>Beklædning og sikkerhed</a:t>
            </a:r>
          </a:p>
        </p:txBody>
      </p:sp>
      <p:sp>
        <p:nvSpPr>
          <p:cNvPr id="18" name="body-copy">
            <a:extLst>
              <a:ext uri="{FF2B5EF4-FFF2-40B4-BE49-F238E27FC236}">
                <a16:creationId xmlns:a16="http://schemas.microsoft.com/office/drawing/2014/main" id="{D30A9B73-6A0D-23DD-26DE-307720058938}"/>
              </a:ext>
            </a:extLst>
          </p:cNvPr>
          <p:cNvSpPr>
            <a:spLocks noGrp="1"/>
          </p:cNvSpPr>
          <p:nvPr/>
        </p:nvSpPr>
        <p:spPr>
          <a:xfrm>
            <a:off x="323850" y="1285875"/>
            <a:ext cx="4158773" cy="3238500"/>
          </a:xfrm>
          <a:prstGeom prst="rect">
            <a:avLst/>
          </a:prstGeom>
          <a:noFill/>
          <a:ln w="0">
            <a:noFill/>
          </a:ln>
        </p:spPr>
        <p:txBody>
          <a:bodyPr lIns="0" tIns="0" rIns="38100" bIns="0">
            <a:normAutofit/>
          </a:bodyPr>
          <a:lstStyle/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Deltagere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baneansvarlige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og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dommere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skal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da-DK"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medbringe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relevant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personligt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sikkerhedsudstyr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Sikkerhedssko, handsker og hjelm anvendes efter øvelsens krav.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Den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officielle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Skills-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beklædning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bestilles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i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forbindelse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med </a:t>
            </a:r>
            <a:r>
              <a:rPr lang="da-DK"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tilmeldingen til </a:t>
            </a:r>
            <a:r>
              <a:rPr lang="da-DK"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skills</a:t>
            </a:r>
            <a:r>
              <a:rPr lang="da-DK"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. 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Den officielle Skills-beklædningen består af 3 t-shirts, en jakke med lynlås og et par bukser.</a:t>
            </a:r>
            <a:endParaRPr sz="1388" dirty="0">
              <a:solidFill>
                <a:srgbClr val="1C2529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2B5648BE-8831-F668-BA2F-D8071C64BC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1" r="27322"/>
          <a:stretch>
            <a:fillRect/>
          </a:stretch>
        </p:blipFill>
        <p:spPr>
          <a:xfrm>
            <a:off x="5015589" y="684690"/>
            <a:ext cx="3475272" cy="377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760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ladsholder til billede 5"/>
          <p:cNvPicPr>
            <a:picLocks noGrp="1" noChangeAspect="1"/>
          </p:cNvPicPr>
          <p:nvPr>
            <p:ph type="pic" idx="10"/>
          </p:nvPr>
        </p:nvPicPr>
        <p:blipFill>
          <a:blip r:embed="rId3"/>
          <a:srcRect/>
          <a:stretch/>
        </p:blipFill>
        <p:spPr/>
      </p:pic>
      <p:sp>
        <p:nvSpPr>
          <p:cNvPr id="10" name="slide-title">
            <a:extLst>
              <a:ext uri="{FF2B5EF4-FFF2-40B4-BE49-F238E27FC236}">
                <a16:creationId xmlns:a16="http://schemas.microsoft.com/office/drawing/2014/main" id="{6667F2EC-56A5-4061-858C-2A75F42CB835}"/>
              </a:ext>
            </a:extLst>
          </p:cNvPr>
          <p:cNvSpPr>
            <a:spLocks noGrp="1"/>
          </p:cNvSpPr>
          <p:nvPr/>
        </p:nvSpPr>
        <p:spPr>
          <a:xfrm>
            <a:off x="323850" y="619125"/>
            <a:ext cx="6429375" cy="647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>
              <a:defRPr sz="2325" b="0">
                <a:solidFill>
                  <a:srgbClr val="004D68"/>
                </a:solidFill>
                <a:latin typeface="Roboto"/>
                <a:ea typeface="Roboto"/>
                <a:cs typeface="Roboto"/>
              </a:defRPr>
            </a:pPr>
            <a:r>
              <a:rPr sz="2325" b="0">
                <a:solidFill>
                  <a:srgbClr val="004D68"/>
                </a:solidFill>
                <a:latin typeface="Roboto"/>
                <a:ea typeface="Roboto"/>
                <a:cs typeface="Roboto"/>
              </a:rPr>
              <a:t>Økonomi og ansvar</a:t>
            </a:r>
          </a:p>
        </p:txBody>
      </p:sp>
      <p:sp>
        <p:nvSpPr>
          <p:cNvPr id="11" name="body-copy">
            <a:extLst>
              <a:ext uri="{FF2B5EF4-FFF2-40B4-BE49-F238E27FC236}">
                <a16:creationId xmlns:a16="http://schemas.microsoft.com/office/drawing/2014/main" id="{BBB1FB25-0ACE-4520-B72A-0857BE42816A}"/>
              </a:ext>
            </a:extLst>
          </p:cNvPr>
          <p:cNvSpPr>
            <a:spLocks noGrp="1"/>
          </p:cNvSpPr>
          <p:nvPr/>
        </p:nvSpPr>
        <p:spPr>
          <a:xfrm>
            <a:off x="381000" y="1381125"/>
            <a:ext cx="6286500" cy="3238500"/>
          </a:xfrm>
          <a:prstGeom prst="rect">
            <a:avLst/>
          </a:prstGeom>
          <a:noFill/>
          <a:ln w="0">
            <a:noFill/>
          </a:ln>
        </p:spPr>
        <p:txBody>
          <a:bodyPr lIns="0" tIns="0" rIns="38100" bIns="0">
            <a:normAutofit/>
          </a:bodyPr>
          <a:lstStyle/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TUR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dækker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som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udgangspunkt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transport,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ophold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forplejning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og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officiel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Skills-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beklædning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for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deltagere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dommere</a:t>
            </a:r>
            <a:r>
              <a:rPr lang="da-DK"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og hjælpere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Skolen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afklarer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løn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og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fridage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med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lærlingens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oplæringsvirksomhed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Skolen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afholder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udgiften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til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dommernes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arbejdstid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.</a:t>
            </a:r>
            <a:endParaRPr lang="da-DK" sz="1388" dirty="0">
              <a:solidFill>
                <a:srgbClr val="1C2529"/>
              </a:solidFill>
              <a:latin typeface="Open Sans"/>
              <a:ea typeface="Open Sans"/>
              <a:cs typeface="Open Sans"/>
            </a:endParaRP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TUR afklarer økonomi med de tre skoler, der hjælper med opbygning og afvikling af konkurrencer.</a:t>
            </a:r>
            <a:endParaRPr sz="1388" dirty="0">
              <a:solidFill>
                <a:srgbClr val="1C2529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924886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dsholder til billede 5"/>
          <p:cNvPicPr>
            <a:picLocks noGrp="1" noChangeAspect="1"/>
          </p:cNvPicPr>
          <p:nvPr>
            <p:ph type="pic" idx="10"/>
          </p:nvPr>
        </p:nvPicPr>
        <p:blipFill>
          <a:blip r:embed="rId3"/>
          <a:srcRect/>
          <a:stretch/>
        </p:blipFill>
        <p:spPr>
          <a:xfrm>
            <a:off x="7082971" y="-28378"/>
            <a:ext cx="2061029" cy="5143499"/>
          </a:xfrm>
        </p:spPr>
      </p:pic>
      <p:sp>
        <p:nvSpPr>
          <p:cNvPr id="6" name="slide-title">
            <a:extLst>
              <a:ext uri="{FF2B5EF4-FFF2-40B4-BE49-F238E27FC236}">
                <a16:creationId xmlns:a16="http://schemas.microsoft.com/office/drawing/2014/main" id="{67B95BC7-E9DB-4C31-AEFD-08E696CBD370}"/>
              </a:ext>
            </a:extLst>
          </p:cNvPr>
          <p:cNvSpPr>
            <a:spLocks noGrp="1"/>
          </p:cNvSpPr>
          <p:nvPr/>
        </p:nvSpPr>
        <p:spPr>
          <a:xfrm>
            <a:off x="323850" y="619125"/>
            <a:ext cx="6429375" cy="647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>
              <a:defRPr sz="2325" b="0">
                <a:solidFill>
                  <a:srgbClr val="004D68"/>
                </a:solidFill>
                <a:latin typeface="Roboto"/>
                <a:ea typeface="Roboto"/>
                <a:cs typeface="Roboto"/>
              </a:defRPr>
            </a:pPr>
            <a:r>
              <a:rPr sz="2325" b="0">
                <a:solidFill>
                  <a:srgbClr val="004D68"/>
                </a:solidFill>
                <a:latin typeface="Roboto"/>
                <a:ea typeface="Roboto"/>
                <a:cs typeface="Roboto"/>
              </a:rPr>
              <a:t>Konkurrenceformat</a:t>
            </a:r>
          </a:p>
        </p:txBody>
      </p:sp>
      <p:sp>
        <p:nvSpPr>
          <p:cNvPr id="7" name="body-copy">
            <a:extLst>
              <a:ext uri="{FF2B5EF4-FFF2-40B4-BE49-F238E27FC236}">
                <a16:creationId xmlns:a16="http://schemas.microsoft.com/office/drawing/2014/main" id="{A44EFAC3-E59B-421A-8E9D-5A05C1A0F2E7}"/>
              </a:ext>
            </a:extLst>
          </p:cNvPr>
          <p:cNvSpPr>
            <a:spLocks noGrp="1"/>
          </p:cNvSpPr>
          <p:nvPr/>
        </p:nvSpPr>
        <p:spPr>
          <a:xfrm>
            <a:off x="381000" y="1381125"/>
            <a:ext cx="6286500" cy="3238500"/>
          </a:xfrm>
          <a:prstGeom prst="rect">
            <a:avLst/>
          </a:prstGeom>
          <a:noFill/>
          <a:ln w="0">
            <a:noFill/>
          </a:ln>
        </p:spPr>
        <p:txBody>
          <a:bodyPr lIns="0" tIns="0" rIns="38100" bIns="0">
            <a:normAutofit/>
          </a:bodyPr>
          <a:lstStyle/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Alle tre konkurrencedage har en praktisk øvelse, og hhv. en simulatorøvelse eller en teoriøvelse.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Derudover er der dagligt praktisk træning og øvelse i simulator.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De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publikumsvenlige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da-DK"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praktiske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øvelser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placeres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om </a:t>
            </a:r>
            <a:r>
              <a:rPr sz="1388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formiddagen</a:t>
            </a:r>
            <a:r>
              <a:rPr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endParaRPr lang="da-DK" sz="1388" dirty="0">
              <a:solidFill>
                <a:srgbClr val="1C2529"/>
              </a:solidFill>
              <a:latin typeface="Open Sans"/>
              <a:ea typeface="Open Sans"/>
              <a:cs typeface="Open Sans"/>
            </a:endParaRP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388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Den samlede resultat sammensættes af pointscore fra de enkelte deløvelser. </a:t>
            </a:r>
            <a:endParaRPr sz="1388" dirty="0">
              <a:solidFill>
                <a:srgbClr val="1C252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" name="key-callout">
            <a:extLst>
              <a:ext uri="{FF2B5EF4-FFF2-40B4-BE49-F238E27FC236}">
                <a16:creationId xmlns:a16="http://schemas.microsoft.com/office/drawing/2014/main" id="{DD50D1B0-3798-1F3F-85CE-D406AA07FDC6}"/>
              </a:ext>
            </a:extLst>
          </p:cNvPr>
          <p:cNvSpPr>
            <a:spLocks noGrp="1"/>
          </p:cNvSpPr>
          <p:nvPr/>
        </p:nvSpPr>
        <p:spPr>
          <a:xfrm>
            <a:off x="381000" y="3590496"/>
            <a:ext cx="6286500" cy="876300"/>
          </a:xfrm>
          <a:prstGeom prst="roundRect">
            <a:avLst>
              <a:gd name="adj" fmla="val 10870"/>
            </a:avLst>
          </a:prstGeom>
          <a:solidFill>
            <a:srgbClr val="E7F7FA"/>
          </a:solidFill>
          <a:ln w="14288">
            <a:solidFill>
              <a:srgbClr val="13B5D1"/>
            </a:solidFill>
          </a:ln>
        </p:spPr>
        <p:txBody>
          <a:bodyPr lIns="152400" tIns="95250" rIns="152400" bIns="95250" anchor="ctr">
            <a:normAutofit/>
          </a:bodyPr>
          <a:lstStyle/>
          <a:p>
            <a:pPr>
              <a:defRPr sz="1350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50" b="1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Fælles</a:t>
            </a:r>
            <a:r>
              <a:rPr sz="1350" b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50" b="1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princip</a:t>
            </a:r>
            <a:r>
              <a:rPr sz="1350" b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
</a:t>
            </a:r>
            <a:r>
              <a:rPr sz="135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Simulator </a:t>
            </a:r>
            <a:r>
              <a:rPr sz="135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og</a:t>
            </a:r>
            <a:r>
              <a:rPr sz="135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5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teori</a:t>
            </a:r>
            <a:r>
              <a:rPr sz="135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5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må</a:t>
            </a:r>
            <a:r>
              <a:rPr sz="135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5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ikke</a:t>
            </a:r>
            <a:r>
              <a:rPr sz="135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5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fylde</a:t>
            </a:r>
            <a:r>
              <a:rPr sz="135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for </a:t>
            </a:r>
            <a:r>
              <a:rPr sz="135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meget</a:t>
            </a:r>
            <a:r>
              <a:rPr sz="135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5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i</a:t>
            </a:r>
            <a:r>
              <a:rPr sz="135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den </a:t>
            </a:r>
            <a:r>
              <a:rPr sz="135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samlede</a:t>
            </a:r>
            <a:r>
              <a:rPr sz="135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5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bedømmelse</a:t>
            </a:r>
            <a:r>
              <a:rPr sz="135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. </a:t>
            </a:r>
            <a:r>
              <a:rPr sz="135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Praktisk</a:t>
            </a:r>
            <a:r>
              <a:rPr sz="135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5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faglighed</a:t>
            </a:r>
            <a:r>
              <a:rPr sz="135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5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skal</a:t>
            </a:r>
            <a:r>
              <a:rPr sz="135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5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veje</a:t>
            </a:r>
            <a:r>
              <a:rPr sz="135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5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tungest</a:t>
            </a:r>
            <a:r>
              <a:rPr sz="135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074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1FF9A-A726-3F9F-3034-590424F6D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ody-copy">
            <a:extLst>
              <a:ext uri="{FF2B5EF4-FFF2-40B4-BE49-F238E27FC236}">
                <a16:creationId xmlns:a16="http://schemas.microsoft.com/office/drawing/2014/main" id="{925AB5A1-25B3-6E97-57EB-C49E96B654DE}"/>
              </a:ext>
            </a:extLst>
          </p:cNvPr>
          <p:cNvSpPr>
            <a:spLocks noGrp="1"/>
          </p:cNvSpPr>
          <p:nvPr/>
        </p:nvSpPr>
        <p:spPr>
          <a:xfrm>
            <a:off x="323850" y="1285875"/>
            <a:ext cx="4158773" cy="3238500"/>
          </a:xfrm>
          <a:prstGeom prst="rect">
            <a:avLst/>
          </a:prstGeom>
          <a:noFill/>
          <a:ln w="0">
            <a:noFill/>
          </a:ln>
        </p:spPr>
        <p:txBody>
          <a:bodyPr lIns="0" tIns="0" rIns="38100" bIns="0">
            <a:normAutofit/>
          </a:bodyPr>
          <a:lstStyle/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endParaRPr sz="1388" dirty="0">
              <a:solidFill>
                <a:srgbClr val="1C2529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F3356148-B095-2C2C-BFF7-5D8862C28C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6067"/>
          <a:stretch>
            <a:fillRect/>
          </a:stretch>
        </p:blipFill>
        <p:spPr>
          <a:xfrm>
            <a:off x="4946910" y="813337"/>
            <a:ext cx="4021921" cy="3516826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8904007A-F653-F39C-4867-49BA82BF2F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50" y="707541"/>
            <a:ext cx="4539864" cy="3728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730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0DAF0-5F68-8F63-09EE-E84712C84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ody-copy">
            <a:extLst>
              <a:ext uri="{FF2B5EF4-FFF2-40B4-BE49-F238E27FC236}">
                <a16:creationId xmlns:a16="http://schemas.microsoft.com/office/drawing/2014/main" id="{D940049F-9203-64ED-6AD9-01A32AEB0190}"/>
              </a:ext>
            </a:extLst>
          </p:cNvPr>
          <p:cNvSpPr>
            <a:spLocks noGrp="1"/>
          </p:cNvSpPr>
          <p:nvPr/>
        </p:nvSpPr>
        <p:spPr>
          <a:xfrm>
            <a:off x="323850" y="1285875"/>
            <a:ext cx="4158773" cy="3238500"/>
          </a:xfrm>
          <a:prstGeom prst="rect">
            <a:avLst/>
          </a:prstGeom>
          <a:noFill/>
          <a:ln w="0">
            <a:noFill/>
          </a:ln>
        </p:spPr>
        <p:txBody>
          <a:bodyPr lIns="0" tIns="0" rIns="38100" bIns="0">
            <a:normAutofit/>
          </a:bodyPr>
          <a:lstStyle/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endParaRPr sz="1388" dirty="0">
              <a:solidFill>
                <a:srgbClr val="1C2529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2CFF4340-8203-7049-1DCA-7CA54D3193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3156"/>
          <a:stretch>
            <a:fillRect/>
          </a:stretch>
        </p:blipFill>
        <p:spPr>
          <a:xfrm>
            <a:off x="282050" y="1048971"/>
            <a:ext cx="4200573" cy="3045557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8DDDDACE-49C3-A7CD-7ADF-295FF25429F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208"/>
          <a:stretch>
            <a:fillRect/>
          </a:stretch>
        </p:blipFill>
        <p:spPr>
          <a:xfrm>
            <a:off x="4524423" y="1048971"/>
            <a:ext cx="4222208" cy="3045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8692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B9325-ACDD-6B7D-7F53-476F818C3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ody-copy">
            <a:extLst>
              <a:ext uri="{FF2B5EF4-FFF2-40B4-BE49-F238E27FC236}">
                <a16:creationId xmlns:a16="http://schemas.microsoft.com/office/drawing/2014/main" id="{DB35813A-4309-C045-77FE-3EF78C2B3E01}"/>
              </a:ext>
            </a:extLst>
          </p:cNvPr>
          <p:cNvSpPr>
            <a:spLocks noGrp="1"/>
          </p:cNvSpPr>
          <p:nvPr/>
        </p:nvSpPr>
        <p:spPr>
          <a:xfrm>
            <a:off x="323850" y="1285875"/>
            <a:ext cx="4158773" cy="3238500"/>
          </a:xfrm>
          <a:prstGeom prst="rect">
            <a:avLst/>
          </a:prstGeom>
          <a:noFill/>
          <a:ln w="0">
            <a:noFill/>
          </a:ln>
        </p:spPr>
        <p:txBody>
          <a:bodyPr lIns="0" tIns="0" rIns="38100" bIns="0">
            <a:normAutofit/>
          </a:bodyPr>
          <a:lstStyle/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88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endParaRPr sz="1388" dirty="0">
              <a:solidFill>
                <a:srgbClr val="1C2529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DE87E97A-133C-66B7-03B1-5FB1D0555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413" y="852881"/>
            <a:ext cx="7353226" cy="3564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5707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dsholder til billede 5"/>
          <p:cNvPicPr>
            <a:picLocks noGrp="1" noChangeAspect="1"/>
          </p:cNvPicPr>
          <p:nvPr>
            <p:ph type="pic" idx="10"/>
          </p:nvPr>
        </p:nvPicPr>
        <p:blipFill>
          <a:blip r:embed="rId3"/>
          <a:srcRect/>
          <a:stretch/>
        </p:blipFill>
        <p:spPr>
          <a:xfrm>
            <a:off x="7082971" y="-28378"/>
            <a:ext cx="2061029" cy="5143499"/>
          </a:xfrm>
        </p:spPr>
      </p:pic>
      <p:sp>
        <p:nvSpPr>
          <p:cNvPr id="6" name="slide-title">
            <a:extLst>
              <a:ext uri="{FF2B5EF4-FFF2-40B4-BE49-F238E27FC236}">
                <a16:creationId xmlns:a16="http://schemas.microsoft.com/office/drawing/2014/main" id="{ECACE1C1-31EC-45C6-9B95-0591D11C04A4}"/>
              </a:ext>
            </a:extLst>
          </p:cNvPr>
          <p:cNvSpPr>
            <a:spLocks noGrp="1"/>
          </p:cNvSpPr>
          <p:nvPr/>
        </p:nvSpPr>
        <p:spPr>
          <a:xfrm>
            <a:off x="323850" y="619125"/>
            <a:ext cx="6429375" cy="647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>
              <a:defRPr sz="2325" b="0">
                <a:solidFill>
                  <a:srgbClr val="004D68"/>
                </a:solidFill>
                <a:latin typeface="Roboto"/>
                <a:ea typeface="Roboto"/>
                <a:cs typeface="Roboto"/>
              </a:defRPr>
            </a:pPr>
            <a:r>
              <a:rPr sz="2325" b="0">
                <a:solidFill>
                  <a:srgbClr val="004D68"/>
                </a:solidFill>
                <a:latin typeface="Roboto"/>
                <a:ea typeface="Roboto"/>
                <a:cs typeface="Roboto"/>
              </a:rPr>
              <a:t>Vejgods</a:t>
            </a:r>
          </a:p>
        </p:txBody>
      </p:sp>
      <p:sp>
        <p:nvSpPr>
          <p:cNvPr id="7" name="body-copy">
            <a:extLst>
              <a:ext uri="{FF2B5EF4-FFF2-40B4-BE49-F238E27FC236}">
                <a16:creationId xmlns:a16="http://schemas.microsoft.com/office/drawing/2014/main" id="{D8BCAEAC-DB2A-4D9A-BD61-7B9302111612}"/>
              </a:ext>
            </a:extLst>
          </p:cNvPr>
          <p:cNvSpPr>
            <a:spLocks noGrp="1"/>
          </p:cNvSpPr>
          <p:nvPr/>
        </p:nvSpPr>
        <p:spPr>
          <a:xfrm>
            <a:off x="381000" y="1381125"/>
            <a:ext cx="6286500" cy="3238500"/>
          </a:xfrm>
          <a:prstGeom prst="rect">
            <a:avLst/>
          </a:prstGeom>
          <a:noFill/>
          <a:ln w="0">
            <a:noFill/>
          </a:ln>
        </p:spPr>
        <p:txBody>
          <a:bodyPr lIns="0" tIns="0" rIns="38100" bIns="0">
            <a:normAutofit/>
          </a:bodyPr>
          <a:lstStyle/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13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13" b="1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Praktiske</a:t>
            </a:r>
            <a:r>
              <a:rPr sz="1313" b="1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13" b="1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øvelser</a:t>
            </a:r>
            <a:r>
              <a:rPr sz="1313" b="1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: </a:t>
            </a:r>
            <a:endParaRPr lang="da-DK" sz="1313" b="1" dirty="0">
              <a:solidFill>
                <a:srgbClr val="1C2529"/>
              </a:solidFill>
              <a:latin typeface="Open Sans"/>
              <a:ea typeface="Open Sans"/>
              <a:cs typeface="Open Sans"/>
            </a:endParaRPr>
          </a:p>
          <a:p>
            <a:pPr marL="444500" indent="-342900">
              <a:lnSpc>
                <a:spcPct val="108000"/>
              </a:lnSpc>
              <a:spcAft>
                <a:spcPts val="720"/>
              </a:spcAft>
              <a:buAutoNum type="arabicParenR"/>
              <a:defRPr sz="1313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313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Læsning og lastsikring af kasse inkl. tyngdepunktsmåling.</a:t>
            </a:r>
          </a:p>
          <a:p>
            <a:pPr marL="444500" indent="-342900">
              <a:lnSpc>
                <a:spcPct val="108000"/>
              </a:lnSpc>
              <a:spcAft>
                <a:spcPts val="720"/>
              </a:spcAft>
              <a:buAutoNum type="arabicParenR"/>
              <a:defRPr sz="1313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313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Læsning og lastsikring af IBC-container</a:t>
            </a:r>
          </a:p>
          <a:p>
            <a:pPr marL="444500" indent="-342900">
              <a:lnSpc>
                <a:spcPct val="108000"/>
              </a:lnSpc>
              <a:spcAft>
                <a:spcPts val="720"/>
              </a:spcAft>
              <a:buAutoNum type="arabicParenR"/>
              <a:defRPr sz="1313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313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Kranøvelse med </a:t>
            </a:r>
            <a:r>
              <a:rPr lang="da-DK" sz="1313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anh</a:t>
            </a:r>
            <a:r>
              <a:rPr sz="1313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ugning</a:t>
            </a:r>
            <a:r>
              <a:rPr sz="1313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13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og</a:t>
            </a:r>
            <a:r>
              <a:rPr sz="1313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13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afsætning</a:t>
            </a:r>
            <a:r>
              <a:rPr sz="1313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.</a:t>
            </a:r>
            <a:endParaRPr lang="da-DK" sz="1313" dirty="0">
              <a:solidFill>
                <a:srgbClr val="1C2529"/>
              </a:solidFill>
              <a:latin typeface="Open Sans"/>
              <a:ea typeface="Open Sans"/>
              <a:cs typeface="Open Sans"/>
            </a:endParaRPr>
          </a:p>
          <a:p>
            <a:pPr marL="101600">
              <a:lnSpc>
                <a:spcPct val="108000"/>
              </a:lnSpc>
              <a:spcAft>
                <a:spcPts val="720"/>
              </a:spcAft>
              <a:defRPr sz="1313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endParaRPr sz="1313" dirty="0">
              <a:solidFill>
                <a:srgbClr val="1C2529"/>
              </a:solidFill>
              <a:latin typeface="Open Sans"/>
              <a:ea typeface="Open Sans"/>
              <a:cs typeface="Open Sans"/>
            </a:endParaRP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13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13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Simulatorøvelser</a:t>
            </a:r>
            <a:r>
              <a:rPr sz="1313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13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kan</a:t>
            </a:r>
            <a:r>
              <a:rPr sz="1313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13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omfatte</a:t>
            </a:r>
            <a:r>
              <a:rPr sz="1313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da-DK" sz="1313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lastbil med og uden påhængsvogn</a:t>
            </a:r>
            <a:r>
              <a:rPr sz="1313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lang="da-DK" sz="1313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sættevogn, </a:t>
            </a:r>
            <a:r>
              <a:rPr sz="1313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og</a:t>
            </a:r>
            <a:r>
              <a:rPr sz="1313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da-DK" sz="1313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lastbil og sættevogn</a:t>
            </a:r>
            <a:r>
              <a:rPr sz="1313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med </a:t>
            </a:r>
            <a:r>
              <a:rPr sz="1313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ba</a:t>
            </a:r>
            <a:r>
              <a:rPr lang="da-DK" sz="1313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kkeøvelser</a:t>
            </a:r>
            <a:r>
              <a:rPr lang="da-DK" sz="1313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13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endParaRPr sz="1313" dirty="0">
              <a:solidFill>
                <a:srgbClr val="1C2529"/>
              </a:solidFill>
              <a:latin typeface="Open Sans"/>
              <a:ea typeface="Open Sans"/>
              <a:cs typeface="Open Sans"/>
            </a:endParaRP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313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313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Teoriprøve</a:t>
            </a:r>
            <a:r>
              <a:rPr sz="1313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13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gennemføres</a:t>
            </a:r>
            <a:r>
              <a:rPr sz="1313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13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i</a:t>
            </a:r>
            <a:r>
              <a:rPr sz="1313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TUR </a:t>
            </a:r>
            <a:r>
              <a:rPr sz="1313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Multitest</a:t>
            </a:r>
            <a:r>
              <a:rPr sz="1313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6809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ladsholder til billede 5"/>
          <p:cNvPicPr>
            <a:picLocks noGrp="1" noChangeAspect="1"/>
          </p:cNvPicPr>
          <p:nvPr>
            <p:ph type="pic" idx="10"/>
          </p:nvPr>
        </p:nvPicPr>
        <p:blipFill>
          <a:blip r:embed="rId3"/>
          <a:srcRect l="22981" r="16990" b="2"/>
          <a:stretch>
            <a:fillRect/>
          </a:stretch>
        </p:blipFill>
        <p:spPr>
          <a:xfrm>
            <a:off x="7082971" y="10"/>
            <a:ext cx="2061029" cy="5143489"/>
          </a:xfrm>
        </p:spPr>
      </p:pic>
      <p:sp>
        <p:nvSpPr>
          <p:cNvPr id="15" name="slide-title">
            <a:extLst>
              <a:ext uri="{FF2B5EF4-FFF2-40B4-BE49-F238E27FC236}">
                <a16:creationId xmlns:a16="http://schemas.microsoft.com/office/drawing/2014/main" id="{9DCA8AD0-1A65-4423-B8BC-ED312C875C6F}"/>
              </a:ext>
            </a:extLst>
          </p:cNvPr>
          <p:cNvSpPr>
            <a:spLocks noGrp="1"/>
          </p:cNvSpPr>
          <p:nvPr/>
        </p:nvSpPr>
        <p:spPr>
          <a:xfrm>
            <a:off x="323850" y="619125"/>
            <a:ext cx="6429375" cy="647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>
              <a:defRPr sz="2325" b="0">
                <a:solidFill>
                  <a:srgbClr val="004D68"/>
                </a:solidFill>
                <a:latin typeface="Roboto"/>
                <a:ea typeface="Roboto"/>
                <a:cs typeface="Roboto"/>
              </a:defRPr>
            </a:pPr>
            <a:r>
              <a:rPr sz="2325" b="0">
                <a:solidFill>
                  <a:srgbClr val="004D68"/>
                </a:solidFill>
                <a:latin typeface="Roboto"/>
                <a:ea typeface="Roboto"/>
                <a:cs typeface="Roboto"/>
              </a:rPr>
              <a:t>Lager</a:t>
            </a:r>
          </a:p>
        </p:txBody>
      </p:sp>
      <p:sp>
        <p:nvSpPr>
          <p:cNvPr id="16" name="body-copy">
            <a:extLst>
              <a:ext uri="{FF2B5EF4-FFF2-40B4-BE49-F238E27FC236}">
                <a16:creationId xmlns:a16="http://schemas.microsoft.com/office/drawing/2014/main" id="{678648C8-DE19-413A-ABA7-299D9FE3E71D}"/>
              </a:ext>
            </a:extLst>
          </p:cNvPr>
          <p:cNvSpPr>
            <a:spLocks noGrp="1"/>
          </p:cNvSpPr>
          <p:nvPr/>
        </p:nvSpPr>
        <p:spPr>
          <a:xfrm>
            <a:off x="381000" y="1381125"/>
            <a:ext cx="6286500" cy="2286000"/>
          </a:xfrm>
          <a:prstGeom prst="rect">
            <a:avLst/>
          </a:prstGeom>
          <a:noFill/>
          <a:ln w="0">
            <a:noFill/>
          </a:ln>
        </p:spPr>
        <p:txBody>
          <a:bodyPr lIns="0" tIns="0" rIns="38100" bIns="0">
            <a:normAutofit fontScale="99294" lnSpcReduction="10000"/>
          </a:bodyPr>
          <a:lstStyle/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290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290" b="1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Praktiske</a:t>
            </a:r>
            <a:r>
              <a:rPr sz="1290" b="1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290" b="1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øvelser</a:t>
            </a:r>
            <a:r>
              <a:rPr sz="1290" b="1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: </a:t>
            </a:r>
            <a:endParaRPr lang="da-DK" sz="1290" b="1" dirty="0">
              <a:solidFill>
                <a:srgbClr val="1C2529"/>
              </a:solidFill>
              <a:latin typeface="Open Sans"/>
              <a:ea typeface="Open Sans"/>
              <a:cs typeface="Open Sans"/>
            </a:endParaRPr>
          </a:p>
          <a:p>
            <a:pPr marL="444500" indent="-342900">
              <a:lnSpc>
                <a:spcPct val="108000"/>
              </a:lnSpc>
              <a:spcAft>
                <a:spcPts val="720"/>
              </a:spcAft>
              <a:buAutoNum type="arabicParenR"/>
              <a:defRPr sz="1290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29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Varesalg med plukning, p</a:t>
            </a:r>
            <a:r>
              <a:rPr sz="1290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alleopbygning</a:t>
            </a:r>
            <a:r>
              <a:rPr sz="129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290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og</a:t>
            </a:r>
            <a:r>
              <a:rPr sz="129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290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klargøring</a:t>
            </a:r>
            <a:r>
              <a:rPr sz="129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290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til</a:t>
            </a:r>
            <a:r>
              <a:rPr sz="129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transport.</a:t>
            </a:r>
            <a:endParaRPr lang="da-DK" sz="1290" dirty="0">
              <a:solidFill>
                <a:srgbClr val="1C2529"/>
              </a:solidFill>
              <a:latin typeface="Open Sans"/>
              <a:ea typeface="Open Sans"/>
              <a:cs typeface="Open Sans"/>
            </a:endParaRPr>
          </a:p>
          <a:p>
            <a:pPr marL="444500" indent="-342900">
              <a:lnSpc>
                <a:spcPct val="108000"/>
              </a:lnSpc>
              <a:spcAft>
                <a:spcPts val="720"/>
              </a:spcAft>
              <a:buAutoNum type="arabicParenR"/>
              <a:defRPr sz="1290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290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Containerstuvning</a:t>
            </a:r>
            <a:r>
              <a:rPr sz="129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da-DK" sz="129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med</a:t>
            </a:r>
            <a:r>
              <a:rPr sz="129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290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pallefilm</a:t>
            </a:r>
            <a:r>
              <a:rPr sz="129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1290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palleløfter</a:t>
            </a:r>
            <a:r>
              <a:rPr sz="129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290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og</a:t>
            </a:r>
            <a:r>
              <a:rPr sz="129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290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placering</a:t>
            </a:r>
            <a:r>
              <a:rPr sz="129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290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i</a:t>
            </a:r>
            <a:r>
              <a:rPr sz="129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container.</a:t>
            </a:r>
            <a:endParaRPr lang="da-DK" sz="1290" dirty="0">
              <a:solidFill>
                <a:srgbClr val="1C2529"/>
              </a:solidFill>
              <a:latin typeface="Open Sans"/>
              <a:ea typeface="Open Sans"/>
              <a:cs typeface="Open Sans"/>
            </a:endParaRPr>
          </a:p>
          <a:p>
            <a:pPr marL="444500" indent="-342900">
              <a:lnSpc>
                <a:spcPct val="108000"/>
              </a:lnSpc>
              <a:spcAft>
                <a:spcPts val="720"/>
              </a:spcAft>
              <a:buAutoNum type="arabicParenR"/>
              <a:defRPr sz="1313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30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Læsning og lastsikring af kasse inkl. tyngdepunktsmåling.</a:t>
            </a: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290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endParaRPr lang="da-DK" sz="1290" dirty="0">
              <a:solidFill>
                <a:srgbClr val="1C2529"/>
              </a:solidFill>
              <a:latin typeface="Open Sans"/>
              <a:ea typeface="Open Sans"/>
              <a:cs typeface="Open Sans"/>
            </a:endParaRP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290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sz="1290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Simulatorøvelser</a:t>
            </a:r>
            <a:r>
              <a:rPr sz="129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290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gennemføres</a:t>
            </a:r>
            <a:r>
              <a:rPr sz="129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med </a:t>
            </a:r>
            <a:r>
              <a:rPr sz="1290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gaffeltruck</a:t>
            </a:r>
            <a:r>
              <a:rPr sz="129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290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som</a:t>
            </a:r>
            <a:r>
              <a:rPr sz="129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da-DK" sz="129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to</a:t>
            </a:r>
            <a:r>
              <a:rPr sz="129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290" dirty="0" err="1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deløvelser</a:t>
            </a:r>
            <a:r>
              <a:rPr sz="129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.</a:t>
            </a:r>
            <a:endParaRPr lang="da-DK" sz="1290" dirty="0">
              <a:solidFill>
                <a:srgbClr val="1C2529"/>
              </a:solidFill>
              <a:latin typeface="Open Sans"/>
              <a:ea typeface="Open Sans"/>
              <a:cs typeface="Open Sans"/>
            </a:endParaRP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290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endParaRPr lang="da-DK" sz="1290" dirty="0">
              <a:solidFill>
                <a:srgbClr val="1C2529"/>
              </a:solidFill>
              <a:latin typeface="Open Sans"/>
              <a:ea typeface="Open Sans"/>
              <a:cs typeface="Open Sans"/>
            </a:endParaRPr>
          </a:p>
          <a:p>
            <a:pPr marL="228600" indent="-127000">
              <a:lnSpc>
                <a:spcPct val="108000"/>
              </a:lnSpc>
              <a:spcAft>
                <a:spcPts val="720"/>
              </a:spcAft>
              <a:buNone/>
              <a:defRPr sz="1290">
                <a:solidFill>
                  <a:srgbClr val="1C2529"/>
                </a:solidFill>
                <a:latin typeface="Open Sans"/>
                <a:ea typeface="Open Sans"/>
                <a:cs typeface="Open Sans"/>
              </a:defRPr>
            </a:pPr>
            <a:r>
              <a:rPr lang="da-DK" sz="1290" dirty="0">
                <a:solidFill>
                  <a:srgbClr val="1C2529"/>
                </a:solidFill>
                <a:latin typeface="Open Sans"/>
                <a:ea typeface="Open Sans"/>
                <a:cs typeface="Open Sans"/>
              </a:rPr>
              <a:t>Teoriprøven afvikles i TUR-Multitest</a:t>
            </a:r>
            <a:endParaRPr sz="1290" dirty="0">
              <a:solidFill>
                <a:srgbClr val="1C2529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2747997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lede 12">
            <a:extLst>
              <a:ext uri="{FF2B5EF4-FFF2-40B4-BE49-F238E27FC236}">
                <a16:creationId xmlns:a16="http://schemas.microsoft.com/office/drawing/2014/main" id="{C2E315FB-831E-D6BA-A988-00495CE76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703" y="569282"/>
            <a:ext cx="1676634" cy="4477375"/>
          </a:xfrm>
          <a:prstGeom prst="rect">
            <a:avLst/>
          </a:prstGeom>
        </p:spPr>
      </p:pic>
      <p:pic>
        <p:nvPicPr>
          <p:cNvPr id="15" name="Billede 14">
            <a:extLst>
              <a:ext uri="{FF2B5EF4-FFF2-40B4-BE49-F238E27FC236}">
                <a16:creationId xmlns:a16="http://schemas.microsoft.com/office/drawing/2014/main" id="{981E92BC-D107-039A-7832-265A17C7D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6804" y="569282"/>
            <a:ext cx="3658111" cy="450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8131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8E4A3C1B-A167-0B38-7B44-C9D4C45E9D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5900" y="289560"/>
            <a:ext cx="4472242" cy="43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8783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09C73B-9982-E0AD-B14A-EA12B21D1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Regler for brug af udstyr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2E2B211-74C4-9675-FA93-2746F02A7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>
                <a:hlinkClick r:id="rId2"/>
              </a:rPr>
              <a:t>generelle-regler-for-brug-af-udstyr-skills-2026-den-26-01-2026.pdf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2965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-tema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-tema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o xmlns="e5a614a0-e390-4758-987e-00508b2d8f32" xsi:nil="true"/>
    <lcf76f155ced4ddcb4097134ff3c332f xmlns="e5a614a0-e390-4758-987e-00508b2d8f32">
      <Terms xmlns="http://schemas.microsoft.com/office/infopath/2007/PartnerControls"/>
    </lcf76f155ced4ddcb4097134ff3c332f>
    <TaxCatchAll xmlns="8e01ca8f-5ef1-4f69-bef7-0923966b1c2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6624E3CD10854468FCCE94CAABFFAEB" ma:contentTypeVersion="20" ma:contentTypeDescription="Opret et nyt dokument." ma:contentTypeScope="" ma:versionID="2dd0cd5014feb322449f330ada0a3944">
  <xsd:schema xmlns:xsd="http://www.w3.org/2001/XMLSchema" xmlns:xs="http://www.w3.org/2001/XMLSchema" xmlns:p="http://schemas.microsoft.com/office/2006/metadata/properties" xmlns:ns2="e5a614a0-e390-4758-987e-00508b2d8f32" xmlns:ns3="8e01ca8f-5ef1-4f69-bef7-0923966b1c21" targetNamespace="http://schemas.microsoft.com/office/2006/metadata/properties" ma:root="true" ma:fieldsID="72d99758a3c3a60ae630ca477faa13e2" ns2:_="" ns3:_="">
    <xsd:import namespace="e5a614a0-e390-4758-987e-00508b2d8f32"/>
    <xsd:import namespace="8e01ca8f-5ef1-4f69-bef7-0923966b1c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Dato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a614a0-e390-4758-987e-00508b2d8f3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Dato" ma:index="12" nillable="true" ma:displayName="Dato" ma:format="DateOnly" ma:internalName="Dato">
      <xsd:simpleType>
        <xsd:restriction base="dms:DateTime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4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Billedmærker" ma:readOnly="false" ma:fieldId="{5cf76f15-5ced-4ddc-b409-7134ff3c332f}" ma:taxonomyMulti="true" ma:sspId="78d8fed3-eade-4d2d-8e51-d1e1973cc8b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01ca8f-5ef1-4f69-bef7-0923966b1c21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022ef22a-6204-49a6-8902-6181c02549c8}" ma:internalName="TaxCatchAll" ma:showField="CatchAllData" ma:web="8e01ca8f-5ef1-4f69-bef7-0923966b1c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10F14F1-99E1-4F54-B0E9-5F356993509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B3927FC-DFB8-419F-A7AA-0AADDE7A0C81}">
  <ds:schemaRefs>
    <ds:schemaRef ds:uri="8e01ca8f-5ef1-4f69-bef7-0923966b1c21"/>
    <ds:schemaRef ds:uri="e5a614a0-e390-4758-987e-00508b2d8f32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EB6DC2F-644F-4E80-8AA7-163B3FF430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a614a0-e390-4758-987e-00508b2d8f32"/>
    <ds:schemaRef ds:uri="8e01ca8f-5ef1-4f69-bef7-0923966b1c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889</Words>
  <Application>Microsoft Office PowerPoint</Application>
  <PresentationFormat>Skærmshow (16:9)</PresentationFormat>
  <Paragraphs>108</Paragraphs>
  <Slides>21</Slides>
  <Notes>18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21</vt:i4>
      </vt:variant>
    </vt:vector>
  </HeadingPairs>
  <TitlesOfParts>
    <vt:vector size="28" baseType="lpstr">
      <vt:lpstr>Aptos</vt:lpstr>
      <vt:lpstr>Aptos Display</vt:lpstr>
      <vt:lpstr>Arial</vt:lpstr>
      <vt:lpstr>Lato</vt:lpstr>
      <vt:lpstr>Open Sans</vt:lpstr>
      <vt:lpstr>Roboto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Regler for brug af udstyr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Michael Ørum Henriksen</cp:lastModifiedBy>
  <cp:revision>1</cp:revision>
  <dcterms:created xsi:type="dcterms:W3CDTF">2026-09-16T13:45:17Z</dcterms:created>
  <dcterms:modified xsi:type="dcterms:W3CDTF">2026-10-27T14:16:03Z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0x010100D6624E3CD10854468FCCE94CAABFFAEB</vt:lpwstr>
  </property>
  <property fmtid="{D5CDD505-2E9C-101B-9397-08002B2CF9AE}" pid="3" name="MediaServiceImageTags">
    <vt:lpwstr/>
  </property>
</Properties>
</file>