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95" r:id="rId13"/>
    <p:sldId id="266" r:id="rId14"/>
    <p:sldId id="268" r:id="rId15"/>
    <p:sldId id="269" r:id="rId16"/>
    <p:sldId id="270" r:id="rId17"/>
    <p:sldId id="271" r:id="rId18"/>
    <p:sldId id="297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6" r:id="rId29"/>
    <p:sldId id="281" r:id="rId30"/>
    <p:sldId id="282" r:id="rId31"/>
    <p:sldId id="283" r:id="rId32"/>
    <p:sldId id="320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84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C2908C-9BCA-485D-A460-BFB6121C6CE2}" v="23" dt="2025-09-29T06:34:5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12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Dyring" userId="c15192c8-ced6-4082-8fd4-68509cb850b4" providerId="ADAL" clId="{5594544D-BC53-491C-92A8-97FF6BB00D9F}"/>
    <pc:docChg chg="undo custSel addSld delSld modSld sldOrd">
      <pc:chgData name="Karina Dyring" userId="c15192c8-ced6-4082-8fd4-68509cb850b4" providerId="ADAL" clId="{5594544D-BC53-491C-92A8-97FF6BB00D9F}" dt="2025-09-29T06:37:17.685" v="333" actId="20577"/>
      <pc:docMkLst>
        <pc:docMk/>
      </pc:docMkLst>
      <pc:sldChg chg="addSp delSp modSp mod">
        <pc:chgData name="Karina Dyring" userId="c15192c8-ced6-4082-8fd4-68509cb850b4" providerId="ADAL" clId="{5594544D-BC53-491C-92A8-97FF6BB00D9F}" dt="2025-09-16T10:41:58.087" v="239" actId="26606"/>
        <pc:sldMkLst>
          <pc:docMk/>
          <pc:sldMk cId="0" sldId="256"/>
        </pc:sldMkLst>
        <pc:spChg chg="mod">
          <ac:chgData name="Karina Dyring" userId="c15192c8-ced6-4082-8fd4-68509cb850b4" providerId="ADAL" clId="{5594544D-BC53-491C-92A8-97FF6BB00D9F}" dt="2025-09-16T10:41:58.087" v="239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16T10:41:58.087" v="239" actId="26606"/>
          <ac:spMkLst>
            <pc:docMk/>
            <pc:sldMk cId="0" sldId="256"/>
            <ac:spMk id="3" creationId="{00000000-0000-0000-0000-000000000000}"/>
          </ac:spMkLst>
        </pc:spChg>
        <pc:spChg chg="add">
          <ac:chgData name="Karina Dyring" userId="c15192c8-ced6-4082-8fd4-68509cb850b4" providerId="ADAL" clId="{5594544D-BC53-491C-92A8-97FF6BB00D9F}" dt="2025-09-16T10:41:58.087" v="239" actId="26606"/>
          <ac:spMkLst>
            <pc:docMk/>
            <pc:sldMk cId="0" sldId="256"/>
            <ac:spMk id="16" creationId="{8A94871E-96FC-4ADE-815B-41A636E34F1A}"/>
          </ac:spMkLst>
        </pc:spChg>
        <pc:spChg chg="add">
          <ac:chgData name="Karina Dyring" userId="c15192c8-ced6-4082-8fd4-68509cb850b4" providerId="ADAL" clId="{5594544D-BC53-491C-92A8-97FF6BB00D9F}" dt="2025-09-16T10:41:58.087" v="239" actId="26606"/>
          <ac:spMkLst>
            <pc:docMk/>
            <pc:sldMk cId="0" sldId="256"/>
            <ac:spMk id="18" creationId="{3FCFB1DE-0B7E-48CC-BA90-B2AB0889F9D6}"/>
          </ac:spMkLst>
        </pc:spChg>
        <pc:picChg chg="mod">
          <ac:chgData name="Karina Dyring" userId="c15192c8-ced6-4082-8fd4-68509cb850b4" providerId="ADAL" clId="{5594544D-BC53-491C-92A8-97FF6BB00D9F}" dt="2025-09-16T10:41:58.087" v="239" actId="26606"/>
          <ac:picMkLst>
            <pc:docMk/>
            <pc:sldMk cId="0" sldId="256"/>
            <ac:picMk id="5" creationId="{3A858718-E217-8817-C1A3-73B2F8CB19D4}"/>
          </ac:picMkLst>
        </pc:picChg>
      </pc:sldChg>
      <pc:sldChg chg="modSp mod">
        <pc:chgData name="Karina Dyring" userId="c15192c8-ced6-4082-8fd4-68509cb850b4" providerId="ADAL" clId="{5594544D-BC53-491C-92A8-97FF6BB00D9F}" dt="2025-09-15T07:07:10.020" v="8" actId="27636"/>
        <pc:sldMkLst>
          <pc:docMk/>
          <pc:sldMk cId="0" sldId="258"/>
        </pc:sldMkLst>
        <pc:spChg chg="mod">
          <ac:chgData name="Karina Dyring" userId="c15192c8-ced6-4082-8fd4-68509cb850b4" providerId="ADAL" clId="{5594544D-BC53-491C-92A8-97FF6BB00D9F}" dt="2025-09-15T07:07:10.020" v="8" actId="27636"/>
          <ac:spMkLst>
            <pc:docMk/>
            <pc:sldMk cId="0" sldId="258"/>
            <ac:spMk id="2" creationId="{00000000-0000-0000-0000-000000000000}"/>
          </ac:spMkLst>
        </pc:spChg>
      </pc:sldChg>
      <pc:sldChg chg="modSp mod">
        <pc:chgData name="Karina Dyring" userId="c15192c8-ced6-4082-8fd4-68509cb850b4" providerId="ADAL" clId="{5594544D-BC53-491C-92A8-97FF6BB00D9F}" dt="2025-09-29T06:31:42.479" v="252" actId="20577"/>
        <pc:sldMkLst>
          <pc:docMk/>
          <pc:sldMk cId="0" sldId="264"/>
        </pc:sldMkLst>
        <pc:spChg chg="mod">
          <ac:chgData name="Karina Dyring" userId="c15192c8-ced6-4082-8fd4-68509cb850b4" providerId="ADAL" clId="{5594544D-BC53-491C-92A8-97FF6BB00D9F}" dt="2025-09-29T06:31:42.479" v="252" actId="20577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Karina Dyring" userId="c15192c8-ced6-4082-8fd4-68509cb850b4" providerId="ADAL" clId="{5594544D-BC53-491C-92A8-97FF6BB00D9F}" dt="2025-09-29T06:32:12.570" v="253" actId="20577"/>
        <pc:sldMkLst>
          <pc:docMk/>
          <pc:sldMk cId="0" sldId="266"/>
        </pc:sldMkLst>
        <pc:spChg chg="mod">
          <ac:chgData name="Karina Dyring" userId="c15192c8-ced6-4082-8fd4-68509cb850b4" providerId="ADAL" clId="{5594544D-BC53-491C-92A8-97FF6BB00D9F}" dt="2025-09-29T06:32:12.570" v="253" actId="20577"/>
          <ac:spMkLst>
            <pc:docMk/>
            <pc:sldMk cId="0" sldId="266"/>
            <ac:spMk id="3" creationId="{00000000-0000-0000-0000-000000000000}"/>
          </ac:spMkLst>
        </pc:spChg>
      </pc:sldChg>
      <pc:sldChg chg="addSp delSp add del setBg delDesignElem">
        <pc:chgData name="Karina Dyring" userId="c15192c8-ced6-4082-8fd4-68509cb850b4" providerId="ADAL" clId="{5594544D-BC53-491C-92A8-97FF6BB00D9F}" dt="2025-09-15T07:07:33.953" v="10"/>
        <pc:sldMkLst>
          <pc:docMk/>
          <pc:sldMk cId="0" sldId="268"/>
        </pc:sldMkLst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68"/>
            <ac:spMk id="8" creationId="{FFD48BC7-DC40-47DE-87EE-9F4B6ECB9ABB}"/>
          </ac:spMkLst>
        </pc:spChg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68"/>
            <ac:spMk id="10" creationId="{E502BBC7-2C76-46F3-BC24-5985BC13DB88}"/>
          </ac:spMkLst>
        </pc:spChg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68"/>
            <ac:spMk id="12" creationId="{C7F28D52-2A5F-4D23-81AE-7CB8B591C7AF}"/>
          </ac:spMkLst>
        </pc:spChg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68"/>
            <ac:spMk id="14" creationId="{3629484E-3792-4B3D-89AD-7C8A1ED0E0D4}"/>
          </ac:spMkLst>
        </pc:spChg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69"/>
        </pc:sldMkLst>
      </pc:sldChg>
      <pc:sldChg chg="modSp add del mod">
        <pc:chgData name="Karina Dyring" userId="c15192c8-ced6-4082-8fd4-68509cb850b4" providerId="ADAL" clId="{5594544D-BC53-491C-92A8-97FF6BB00D9F}" dt="2025-09-16T06:28:46.906" v="170" actId="20577"/>
        <pc:sldMkLst>
          <pc:docMk/>
          <pc:sldMk cId="0" sldId="270"/>
        </pc:sldMkLst>
        <pc:spChg chg="mod">
          <ac:chgData name="Karina Dyring" userId="c15192c8-ced6-4082-8fd4-68509cb850b4" providerId="ADAL" clId="{5594544D-BC53-491C-92A8-97FF6BB00D9F}" dt="2025-09-16T06:28:46.906" v="170" actId="20577"/>
          <ac:spMkLst>
            <pc:docMk/>
            <pc:sldMk cId="0" sldId="270"/>
            <ac:spMk id="3" creationId="{00000000-0000-0000-0000-000000000000}"/>
          </ac:spMkLst>
        </pc:spChg>
      </pc:sldChg>
      <pc:sldChg chg="modSp add del mod modNotesTx">
        <pc:chgData name="Karina Dyring" userId="c15192c8-ced6-4082-8fd4-68509cb850b4" providerId="ADAL" clId="{5594544D-BC53-491C-92A8-97FF6BB00D9F}" dt="2025-09-16T06:29:00.870" v="177" actId="20577"/>
        <pc:sldMkLst>
          <pc:docMk/>
          <pc:sldMk cId="0" sldId="271"/>
        </pc:sldMkLst>
        <pc:spChg chg="mod">
          <ac:chgData name="Karina Dyring" userId="c15192c8-ced6-4082-8fd4-68509cb850b4" providerId="ADAL" clId="{5594544D-BC53-491C-92A8-97FF6BB00D9F}" dt="2025-09-16T06:29:00.870" v="177" actId="20577"/>
          <ac:spMkLst>
            <pc:docMk/>
            <pc:sldMk cId="0" sldId="271"/>
            <ac:spMk id="3" creationId="{00000000-0000-0000-0000-000000000000}"/>
          </ac:spMkLst>
        </pc:spChg>
      </pc:sldChg>
      <pc:sldChg chg="addSp delSp modSp add del mod setBg delDesignElem">
        <pc:chgData name="Karina Dyring" userId="c15192c8-ced6-4082-8fd4-68509cb850b4" providerId="ADAL" clId="{5594544D-BC53-491C-92A8-97FF6BB00D9F}" dt="2025-09-16T06:29:16.964" v="185" actId="20577"/>
        <pc:sldMkLst>
          <pc:docMk/>
          <pc:sldMk cId="0" sldId="272"/>
        </pc:sldMkLst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72"/>
            <ac:spMk id="15" creationId="{257363FD-7E77-4145-9483-331A807ADF0E}"/>
          </ac:spMkLst>
        </pc:spChg>
        <pc:graphicFrameChg chg="modGraphic">
          <ac:chgData name="Karina Dyring" userId="c15192c8-ced6-4082-8fd4-68509cb850b4" providerId="ADAL" clId="{5594544D-BC53-491C-92A8-97FF6BB00D9F}" dt="2025-09-16T06:29:16.964" v="185" actId="20577"/>
          <ac:graphicFrameMkLst>
            <pc:docMk/>
            <pc:sldMk cId="0" sldId="272"/>
            <ac:graphicFrameMk id="5" creationId="{4E7BB078-5A47-5740-5B37-D8F3B4132542}"/>
          </ac:graphicFrameMkLst>
        </pc:graphicFrameChg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3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4"/>
        </pc:sldMkLst>
      </pc:sldChg>
      <pc:sldChg chg="modSp add del mod">
        <pc:chgData name="Karina Dyring" userId="c15192c8-ced6-4082-8fd4-68509cb850b4" providerId="ADAL" clId="{5594544D-BC53-491C-92A8-97FF6BB00D9F}" dt="2025-09-16T06:29:53.395" v="203" actId="20577"/>
        <pc:sldMkLst>
          <pc:docMk/>
          <pc:sldMk cId="0" sldId="275"/>
        </pc:sldMkLst>
        <pc:spChg chg="mod">
          <ac:chgData name="Karina Dyring" userId="c15192c8-ced6-4082-8fd4-68509cb850b4" providerId="ADAL" clId="{5594544D-BC53-491C-92A8-97FF6BB00D9F}" dt="2025-09-16T06:29:53.395" v="203" actId="20577"/>
          <ac:spMkLst>
            <pc:docMk/>
            <pc:sldMk cId="0" sldId="275"/>
            <ac:spMk id="3" creationId="{00000000-0000-0000-0000-000000000000}"/>
          </ac:spMkLst>
        </pc:spChg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6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7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8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79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80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81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82"/>
        </pc:sldMkLst>
      </pc:sldChg>
      <pc:sldChg chg="add del">
        <pc:chgData name="Karina Dyring" userId="c15192c8-ced6-4082-8fd4-68509cb850b4" providerId="ADAL" clId="{5594544D-BC53-491C-92A8-97FF6BB00D9F}" dt="2025-09-15T07:07:33.953" v="10"/>
        <pc:sldMkLst>
          <pc:docMk/>
          <pc:sldMk cId="0" sldId="283"/>
        </pc:sldMkLst>
      </pc:sldChg>
      <pc:sldChg chg="addSp delSp add del ord setBg delDesignElem">
        <pc:chgData name="Karina Dyring" userId="c15192c8-ced6-4082-8fd4-68509cb850b4" providerId="ADAL" clId="{5594544D-BC53-491C-92A8-97FF6BB00D9F}" dt="2025-09-16T06:38:21.696" v="216"/>
        <pc:sldMkLst>
          <pc:docMk/>
          <pc:sldMk cId="0" sldId="284"/>
        </pc:sldMkLst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84"/>
            <ac:spMk id="9" creationId="{9B7AD9F6-8CE7-4299-8FC6-328F4DCD3FF9}"/>
          </ac:spMkLst>
        </pc:spChg>
        <pc:spChg chg="add del">
          <ac:chgData name="Karina Dyring" userId="c15192c8-ced6-4082-8fd4-68509cb850b4" providerId="ADAL" clId="{5594544D-BC53-491C-92A8-97FF6BB00D9F}" dt="2025-09-15T07:07:09.973" v="7"/>
          <ac:spMkLst>
            <pc:docMk/>
            <pc:sldMk cId="0" sldId="284"/>
            <ac:spMk id="11" creationId="{F49775AF-8896-43EE-92C6-83497D6DC56F}"/>
          </ac:spMkLst>
        </pc:spChg>
      </pc:sldChg>
      <pc:sldChg chg="add del">
        <pc:chgData name="Karina Dyring" userId="c15192c8-ced6-4082-8fd4-68509cb850b4" providerId="ADAL" clId="{5594544D-BC53-491C-92A8-97FF6BB00D9F}" dt="2025-09-16T06:40:47.321" v="229" actId="47"/>
        <pc:sldMkLst>
          <pc:docMk/>
          <pc:sldMk cId="0" sldId="285"/>
        </pc:sldMkLst>
      </pc:sldChg>
      <pc:sldChg chg="add del">
        <pc:chgData name="Karina Dyring" userId="c15192c8-ced6-4082-8fd4-68509cb850b4" providerId="ADAL" clId="{5594544D-BC53-491C-92A8-97FF6BB00D9F}" dt="2025-09-16T06:40:52.510" v="230" actId="2696"/>
        <pc:sldMkLst>
          <pc:docMk/>
          <pc:sldMk cId="0" sldId="286"/>
        </pc:sldMkLst>
      </pc:sldChg>
      <pc:sldChg chg="add del">
        <pc:chgData name="Karina Dyring" userId="c15192c8-ced6-4082-8fd4-68509cb850b4" providerId="ADAL" clId="{5594544D-BC53-491C-92A8-97FF6BB00D9F}" dt="2025-09-16T06:40:55.211" v="231" actId="2696"/>
        <pc:sldMkLst>
          <pc:docMk/>
          <pc:sldMk cId="0" sldId="287"/>
        </pc:sldMkLst>
      </pc:sldChg>
      <pc:sldChg chg="add del">
        <pc:chgData name="Karina Dyring" userId="c15192c8-ced6-4082-8fd4-68509cb850b4" providerId="ADAL" clId="{5594544D-BC53-491C-92A8-97FF6BB00D9F}" dt="2025-09-16T06:40:59.009" v="232" actId="2696"/>
        <pc:sldMkLst>
          <pc:docMk/>
          <pc:sldMk cId="0" sldId="288"/>
        </pc:sldMkLst>
      </pc:sldChg>
      <pc:sldChg chg="add del">
        <pc:chgData name="Karina Dyring" userId="c15192c8-ced6-4082-8fd4-68509cb850b4" providerId="ADAL" clId="{5594544D-BC53-491C-92A8-97FF6BB00D9F}" dt="2025-09-16T06:41:00.790" v="233" actId="47"/>
        <pc:sldMkLst>
          <pc:docMk/>
          <pc:sldMk cId="0" sldId="289"/>
        </pc:sldMkLst>
      </pc:sldChg>
      <pc:sldChg chg="add del">
        <pc:chgData name="Karina Dyring" userId="c15192c8-ced6-4082-8fd4-68509cb850b4" providerId="ADAL" clId="{5594544D-BC53-491C-92A8-97FF6BB00D9F}" dt="2025-09-16T06:41:01.983" v="234" actId="47"/>
        <pc:sldMkLst>
          <pc:docMk/>
          <pc:sldMk cId="0" sldId="290"/>
        </pc:sldMkLst>
      </pc:sldChg>
      <pc:sldChg chg="add del">
        <pc:chgData name="Karina Dyring" userId="c15192c8-ced6-4082-8fd4-68509cb850b4" providerId="ADAL" clId="{5594544D-BC53-491C-92A8-97FF6BB00D9F}" dt="2025-09-16T06:41:04.017" v="235" actId="47"/>
        <pc:sldMkLst>
          <pc:docMk/>
          <pc:sldMk cId="0" sldId="291"/>
        </pc:sldMkLst>
      </pc:sldChg>
      <pc:sldChg chg="add del">
        <pc:chgData name="Karina Dyring" userId="c15192c8-ced6-4082-8fd4-68509cb850b4" providerId="ADAL" clId="{5594544D-BC53-491C-92A8-97FF6BB00D9F}" dt="2025-09-16T06:41:04.931" v="236" actId="47"/>
        <pc:sldMkLst>
          <pc:docMk/>
          <pc:sldMk cId="0" sldId="292"/>
        </pc:sldMkLst>
      </pc:sldChg>
      <pc:sldChg chg="add del">
        <pc:chgData name="Karina Dyring" userId="c15192c8-ced6-4082-8fd4-68509cb850b4" providerId="ADAL" clId="{5594544D-BC53-491C-92A8-97FF6BB00D9F}" dt="2025-09-16T06:41:05.774" v="237" actId="47"/>
        <pc:sldMkLst>
          <pc:docMk/>
          <pc:sldMk cId="0" sldId="293"/>
        </pc:sldMkLst>
      </pc:sldChg>
      <pc:sldChg chg="add del">
        <pc:chgData name="Karina Dyring" userId="c15192c8-ced6-4082-8fd4-68509cb850b4" providerId="ADAL" clId="{5594544D-BC53-491C-92A8-97FF6BB00D9F}" dt="2025-09-16T06:41:06.915" v="238" actId="47"/>
        <pc:sldMkLst>
          <pc:docMk/>
          <pc:sldMk cId="0" sldId="294"/>
        </pc:sldMkLst>
      </pc:sldChg>
      <pc:sldChg chg="addSp delSp modSp new mod ord setBg">
        <pc:chgData name="Karina Dyring" userId="c15192c8-ced6-4082-8fd4-68509cb850b4" providerId="ADAL" clId="{5594544D-BC53-491C-92A8-97FF6BB00D9F}" dt="2025-09-29T06:32:22.157" v="255"/>
        <pc:sldMkLst>
          <pc:docMk/>
          <pc:sldMk cId="314230056" sldId="295"/>
        </pc:sldMkLst>
        <pc:spChg chg="add">
          <ac:chgData name="Karina Dyring" userId="c15192c8-ced6-4082-8fd4-68509cb850b4" providerId="ADAL" clId="{5594544D-BC53-491C-92A8-97FF6BB00D9F}" dt="2025-09-15T07:20:05.017" v="93" actId="26606"/>
          <ac:spMkLst>
            <pc:docMk/>
            <pc:sldMk cId="314230056" sldId="295"/>
            <ac:spMk id="9" creationId="{42A4FC2C-047E-45A5-965D-8E1E3BF09BC6}"/>
          </ac:spMkLst>
        </pc:spChg>
        <pc:picChg chg="add mod">
          <ac:chgData name="Karina Dyring" userId="c15192c8-ced6-4082-8fd4-68509cb850b4" providerId="ADAL" clId="{5594544D-BC53-491C-92A8-97FF6BB00D9F}" dt="2025-09-15T07:20:05.017" v="93" actId="26606"/>
          <ac:picMkLst>
            <pc:docMk/>
            <pc:sldMk cId="314230056" sldId="295"/>
            <ac:picMk id="4" creationId="{DD02D215-39EC-AFE9-5745-1263B884656C}"/>
          </ac:picMkLst>
        </pc:picChg>
      </pc:sldChg>
      <pc:sldChg chg="addSp delSp modSp new mod ord setBg">
        <pc:chgData name="Karina Dyring" userId="c15192c8-ced6-4082-8fd4-68509cb850b4" providerId="ADAL" clId="{5594544D-BC53-491C-92A8-97FF6BB00D9F}" dt="2025-09-16T10:43:42.259" v="241"/>
        <pc:sldMkLst>
          <pc:docMk/>
          <pc:sldMk cId="2652145854" sldId="296"/>
        </pc:sldMkLst>
        <pc:spChg chg="add">
          <ac:chgData name="Karina Dyring" userId="c15192c8-ced6-4082-8fd4-68509cb850b4" providerId="ADAL" clId="{5594544D-BC53-491C-92A8-97FF6BB00D9F}" dt="2025-09-15T07:25:17.141" v="110" actId="26606"/>
          <ac:spMkLst>
            <pc:docMk/>
            <pc:sldMk cId="2652145854" sldId="296"/>
            <ac:spMk id="7" creationId="{42A4FC2C-047E-45A5-965D-8E1E3BF09BC6}"/>
          </ac:spMkLst>
        </pc:spChg>
        <pc:picChg chg="add mod">
          <ac:chgData name="Karina Dyring" userId="c15192c8-ced6-4082-8fd4-68509cb850b4" providerId="ADAL" clId="{5594544D-BC53-491C-92A8-97FF6BB00D9F}" dt="2025-09-15T07:25:17.141" v="110" actId="26606"/>
          <ac:picMkLst>
            <pc:docMk/>
            <pc:sldMk cId="2652145854" sldId="296"/>
            <ac:picMk id="4" creationId="{822F1AF7-A021-B03E-618D-1C10AE2F56A1}"/>
          </ac:picMkLst>
        </pc:picChg>
      </pc:sldChg>
      <pc:sldChg chg="addSp delSp modSp new">
        <pc:chgData name="Karina Dyring" userId="c15192c8-ced6-4082-8fd4-68509cb850b4" providerId="ADAL" clId="{5594544D-BC53-491C-92A8-97FF6BB00D9F}" dt="2025-09-15T07:28:05.423" v="118" actId="14100"/>
        <pc:sldMkLst>
          <pc:docMk/>
          <pc:sldMk cId="261136740" sldId="297"/>
        </pc:sldMkLst>
        <pc:picChg chg="add mod">
          <ac:chgData name="Karina Dyring" userId="c15192c8-ced6-4082-8fd4-68509cb850b4" providerId="ADAL" clId="{5594544D-BC53-491C-92A8-97FF6BB00D9F}" dt="2025-09-15T07:28:05.423" v="118" actId="14100"/>
          <ac:picMkLst>
            <pc:docMk/>
            <pc:sldMk cId="261136740" sldId="297"/>
            <ac:picMk id="1026" creationId="{34FA2DB4-9D43-67A0-6EB7-C3D16350BB1A}"/>
          </ac:picMkLst>
        </pc:picChg>
      </pc:sldChg>
      <pc:sldChg chg="add del">
        <pc:chgData name="Karina Dyring" userId="c15192c8-ced6-4082-8fd4-68509cb850b4" providerId="ADAL" clId="{5594544D-BC53-491C-92A8-97FF6BB00D9F}" dt="2025-09-16T06:40:30.536" v="228" actId="2696"/>
        <pc:sldMkLst>
          <pc:docMk/>
          <pc:sldMk cId="0" sldId="298"/>
        </pc:sldMkLst>
      </pc:sldChg>
      <pc:sldChg chg="modSp add mod">
        <pc:chgData name="Karina Dyring" userId="c15192c8-ced6-4082-8fd4-68509cb850b4" providerId="ADAL" clId="{5594544D-BC53-491C-92A8-97FF6BB00D9F}" dt="2025-09-29T06:35:19.819" v="275" actId="20577"/>
        <pc:sldMkLst>
          <pc:docMk/>
          <pc:sldMk cId="0" sldId="299"/>
        </pc:sldMkLst>
        <pc:spChg chg="mod">
          <ac:chgData name="Karina Dyring" userId="c15192c8-ced6-4082-8fd4-68509cb850b4" providerId="ADAL" clId="{5594544D-BC53-491C-92A8-97FF6BB00D9F}" dt="2025-09-29T06:35:19.819" v="275" actId="20577"/>
          <ac:spMkLst>
            <pc:docMk/>
            <pc:sldMk cId="0" sldId="299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0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1"/>
        </pc:sldMkLst>
      </pc:sldChg>
      <pc:sldChg chg="modSp add mod">
        <pc:chgData name="Karina Dyring" userId="c15192c8-ced6-4082-8fd4-68509cb850b4" providerId="ADAL" clId="{5594544D-BC53-491C-92A8-97FF6BB00D9F}" dt="2025-09-29T06:35:10.740" v="271" actId="20577"/>
        <pc:sldMkLst>
          <pc:docMk/>
          <pc:sldMk cId="0" sldId="302"/>
        </pc:sldMkLst>
        <pc:spChg chg="mod">
          <ac:chgData name="Karina Dyring" userId="c15192c8-ced6-4082-8fd4-68509cb850b4" providerId="ADAL" clId="{5594544D-BC53-491C-92A8-97FF6BB00D9F}" dt="2025-09-29T06:35:10.740" v="271" actId="20577"/>
          <ac:spMkLst>
            <pc:docMk/>
            <pc:sldMk cId="0" sldId="302"/>
            <ac:spMk id="3" creationId="{00000000-0000-0000-0000-000000000000}"/>
          </ac:spMkLst>
        </pc:spChg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3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4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5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6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7"/>
        </pc:sldMkLst>
      </pc:sldChg>
      <pc:sldChg chg="add">
        <pc:chgData name="Karina Dyring" userId="c15192c8-ced6-4082-8fd4-68509cb850b4" providerId="ADAL" clId="{5594544D-BC53-491C-92A8-97FF6BB00D9F}" dt="2025-09-16T06:37:16.584" v="204"/>
        <pc:sldMkLst>
          <pc:docMk/>
          <pc:sldMk cId="0" sldId="308"/>
        </pc:sldMkLst>
      </pc:sldChg>
      <pc:sldChg chg="add del">
        <pc:chgData name="Karina Dyring" userId="c15192c8-ced6-4082-8fd4-68509cb850b4" providerId="ADAL" clId="{5594544D-BC53-491C-92A8-97FF6BB00D9F}" dt="2025-09-16T06:38:34.712" v="217" actId="2696"/>
        <pc:sldMkLst>
          <pc:docMk/>
          <pc:sldMk cId="0" sldId="309"/>
        </pc:sldMkLst>
      </pc:sldChg>
      <pc:sldChg chg="modSp add mod">
        <pc:chgData name="Karina Dyring" userId="c15192c8-ced6-4082-8fd4-68509cb850b4" providerId="ADAL" clId="{5594544D-BC53-491C-92A8-97FF6BB00D9F}" dt="2025-09-16T06:37:16.689" v="205" actId="27636"/>
        <pc:sldMkLst>
          <pc:docMk/>
          <pc:sldMk cId="0" sldId="310"/>
        </pc:sldMkLst>
        <pc:spChg chg="mod">
          <ac:chgData name="Karina Dyring" userId="c15192c8-ced6-4082-8fd4-68509cb850b4" providerId="ADAL" clId="{5594544D-BC53-491C-92A8-97FF6BB00D9F}" dt="2025-09-16T06:37:16.689" v="205" actId="27636"/>
          <ac:spMkLst>
            <pc:docMk/>
            <pc:sldMk cId="0" sldId="310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698" v="206" actId="27636"/>
        <pc:sldMkLst>
          <pc:docMk/>
          <pc:sldMk cId="0" sldId="311"/>
        </pc:sldMkLst>
        <pc:spChg chg="mod">
          <ac:chgData name="Karina Dyring" userId="c15192c8-ced6-4082-8fd4-68509cb850b4" providerId="ADAL" clId="{5594544D-BC53-491C-92A8-97FF6BB00D9F}" dt="2025-09-16T06:37:16.698" v="206" actId="27636"/>
          <ac:spMkLst>
            <pc:docMk/>
            <pc:sldMk cId="0" sldId="311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29T06:36:58.964" v="326" actId="6549"/>
        <pc:sldMkLst>
          <pc:docMk/>
          <pc:sldMk cId="0" sldId="312"/>
        </pc:sldMkLst>
        <pc:spChg chg="mod">
          <ac:chgData name="Karina Dyring" userId="c15192c8-ced6-4082-8fd4-68509cb850b4" providerId="ADAL" clId="{5594544D-BC53-491C-92A8-97FF6BB00D9F}" dt="2025-09-16T06:37:16.701" v="207" actId="27636"/>
          <ac:spMkLst>
            <pc:docMk/>
            <pc:sldMk cId="0" sldId="312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36:58.964" v="326" actId="6549"/>
          <ac:spMkLst>
            <pc:docMk/>
            <pc:sldMk cId="0" sldId="312"/>
            <ac:spMk id="3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03" v="208" actId="27636"/>
        <pc:sldMkLst>
          <pc:docMk/>
          <pc:sldMk cId="0" sldId="313"/>
        </pc:sldMkLst>
        <pc:spChg chg="mod">
          <ac:chgData name="Karina Dyring" userId="c15192c8-ced6-4082-8fd4-68509cb850b4" providerId="ADAL" clId="{5594544D-BC53-491C-92A8-97FF6BB00D9F}" dt="2025-09-16T06:37:16.703" v="208" actId="27636"/>
          <ac:spMkLst>
            <pc:docMk/>
            <pc:sldMk cId="0" sldId="313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29T06:37:17.685" v="333" actId="20577"/>
        <pc:sldMkLst>
          <pc:docMk/>
          <pc:sldMk cId="0" sldId="314"/>
        </pc:sldMkLst>
        <pc:spChg chg="mod">
          <ac:chgData name="Karina Dyring" userId="c15192c8-ced6-4082-8fd4-68509cb850b4" providerId="ADAL" clId="{5594544D-BC53-491C-92A8-97FF6BB00D9F}" dt="2025-09-16T06:37:16.703" v="209" actId="27636"/>
          <ac:spMkLst>
            <pc:docMk/>
            <pc:sldMk cId="0" sldId="314"/>
            <ac:spMk id="2" creationId="{00000000-0000-0000-0000-000000000000}"/>
          </ac:spMkLst>
        </pc:spChg>
        <pc:spChg chg="mod">
          <ac:chgData name="Karina Dyring" userId="c15192c8-ced6-4082-8fd4-68509cb850b4" providerId="ADAL" clId="{5594544D-BC53-491C-92A8-97FF6BB00D9F}" dt="2025-09-29T06:37:17.685" v="333" actId="20577"/>
          <ac:spMkLst>
            <pc:docMk/>
            <pc:sldMk cId="0" sldId="314"/>
            <ac:spMk id="3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03" v="210" actId="27636"/>
        <pc:sldMkLst>
          <pc:docMk/>
          <pc:sldMk cId="0" sldId="315"/>
        </pc:sldMkLst>
        <pc:spChg chg="mod">
          <ac:chgData name="Karina Dyring" userId="c15192c8-ced6-4082-8fd4-68509cb850b4" providerId="ADAL" clId="{5594544D-BC53-491C-92A8-97FF6BB00D9F}" dt="2025-09-16T06:37:16.703" v="210" actId="27636"/>
          <ac:spMkLst>
            <pc:docMk/>
            <pc:sldMk cId="0" sldId="315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03" v="211" actId="27636"/>
        <pc:sldMkLst>
          <pc:docMk/>
          <pc:sldMk cId="0" sldId="316"/>
        </pc:sldMkLst>
        <pc:spChg chg="mod">
          <ac:chgData name="Karina Dyring" userId="c15192c8-ced6-4082-8fd4-68509cb850b4" providerId="ADAL" clId="{5594544D-BC53-491C-92A8-97FF6BB00D9F}" dt="2025-09-16T06:37:16.703" v="211" actId="27636"/>
          <ac:spMkLst>
            <pc:docMk/>
            <pc:sldMk cId="0" sldId="316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19" v="212" actId="27636"/>
        <pc:sldMkLst>
          <pc:docMk/>
          <pc:sldMk cId="0" sldId="317"/>
        </pc:sldMkLst>
        <pc:spChg chg="mod">
          <ac:chgData name="Karina Dyring" userId="c15192c8-ced6-4082-8fd4-68509cb850b4" providerId="ADAL" clId="{5594544D-BC53-491C-92A8-97FF6BB00D9F}" dt="2025-09-16T06:37:16.719" v="212" actId="27636"/>
          <ac:spMkLst>
            <pc:docMk/>
            <pc:sldMk cId="0" sldId="317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25" v="213" actId="27636"/>
        <pc:sldMkLst>
          <pc:docMk/>
          <pc:sldMk cId="0" sldId="318"/>
        </pc:sldMkLst>
        <pc:spChg chg="mod">
          <ac:chgData name="Karina Dyring" userId="c15192c8-ced6-4082-8fd4-68509cb850b4" providerId="ADAL" clId="{5594544D-BC53-491C-92A8-97FF6BB00D9F}" dt="2025-09-16T06:37:16.725" v="213" actId="27636"/>
          <ac:spMkLst>
            <pc:docMk/>
            <pc:sldMk cId="0" sldId="318"/>
            <ac:spMk id="2" creationId="{00000000-0000-0000-0000-000000000000}"/>
          </ac:spMkLst>
        </pc:spChg>
      </pc:sldChg>
      <pc:sldChg chg="modSp add mod">
        <pc:chgData name="Karina Dyring" userId="c15192c8-ced6-4082-8fd4-68509cb850b4" providerId="ADAL" clId="{5594544D-BC53-491C-92A8-97FF6BB00D9F}" dt="2025-09-16T06:37:16.725" v="214" actId="27636"/>
        <pc:sldMkLst>
          <pc:docMk/>
          <pc:sldMk cId="0" sldId="319"/>
        </pc:sldMkLst>
        <pc:spChg chg="mod">
          <ac:chgData name="Karina Dyring" userId="c15192c8-ced6-4082-8fd4-68509cb850b4" providerId="ADAL" clId="{5594544D-BC53-491C-92A8-97FF6BB00D9F}" dt="2025-09-16T06:37:16.725" v="214" actId="27636"/>
          <ac:spMkLst>
            <pc:docMk/>
            <pc:sldMk cId="0" sldId="319"/>
            <ac:spMk id="2" creationId="{00000000-0000-0000-0000-000000000000}"/>
          </ac:spMkLst>
        </pc:spChg>
      </pc:sldChg>
      <pc:sldChg chg="addSp delSp modSp add del setBg delDesignElem">
        <pc:chgData name="Karina Dyring" userId="c15192c8-ced6-4082-8fd4-68509cb850b4" providerId="ADAL" clId="{5594544D-BC53-491C-92A8-97FF6BB00D9F}" dt="2025-09-16T06:39:53.290" v="224"/>
        <pc:sldMkLst>
          <pc:docMk/>
          <pc:sldMk cId="3561424734" sldId="320"/>
        </pc:sldMkLst>
      </pc:sldChg>
      <pc:sldChg chg="modSp add">
        <pc:chgData name="Karina Dyring" userId="c15192c8-ced6-4082-8fd4-68509cb850b4" providerId="ADAL" clId="{5594544D-BC53-491C-92A8-97FF6BB00D9F}" dt="2025-09-16T06:40:23.447" v="227"/>
        <pc:sldMkLst>
          <pc:docMk/>
          <pc:sldMk cId="4168709247" sldId="320"/>
        </pc:sldMkLst>
        <pc:spChg chg="mod">
          <ac:chgData name="Karina Dyring" userId="c15192c8-ced6-4082-8fd4-68509cb850b4" providerId="ADAL" clId="{5594544D-BC53-491C-92A8-97FF6BB00D9F}" dt="2025-09-16T06:40:23.447" v="227"/>
          <ac:spMkLst>
            <pc:docMk/>
            <pc:sldMk cId="4168709247" sldId="320"/>
            <ac:spMk id="2" creationId="{A2F36A7E-7C20-ACC4-7785-AC803010ACB4}"/>
          </ac:spMkLst>
        </pc:spChg>
      </pc:sldChg>
      <pc:sldChg chg="modSp new del mod">
        <pc:chgData name="Karina Dyring" userId="c15192c8-ced6-4082-8fd4-68509cb850b4" providerId="ADAL" clId="{5594544D-BC53-491C-92A8-97FF6BB00D9F}" dt="2025-09-29T06:34:26.831" v="261" actId="2696"/>
        <pc:sldMkLst>
          <pc:docMk/>
          <pc:sldMk cId="141459950" sldId="321"/>
        </pc:sldMkLst>
        <pc:spChg chg="mod">
          <ac:chgData name="Karina Dyring" userId="c15192c8-ced6-4082-8fd4-68509cb850b4" providerId="ADAL" clId="{5594544D-BC53-491C-92A8-97FF6BB00D9F}" dt="2025-09-29T06:34:20.065" v="260" actId="20577"/>
          <ac:spMkLst>
            <pc:docMk/>
            <pc:sldMk cId="141459950" sldId="321"/>
            <ac:spMk id="2" creationId="{82D1D066-6EE7-89F5-CAF2-9E5C8FAAC98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F9530-5231-4A75-BDBE-956F2D823A2D}" type="doc">
      <dgm:prSet loTypeId="urn:microsoft.com/office/officeart/2005/8/layout/cycle1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C9D8EF-F8F6-4E73-9797-94C823A20A6B}">
      <dgm:prSet/>
      <dgm:spPr/>
      <dgm:t>
        <a:bodyPr/>
        <a:lstStyle/>
        <a:p>
          <a:r>
            <a:rPr lang="en-US"/>
            <a:t>To-kreds </a:t>
          </a:r>
          <a:r>
            <a:rPr lang="da-DK"/>
            <a:t>drift</a:t>
          </a:r>
          <a:r>
            <a:rPr lang="en-US"/>
            <a:t>bremsesystem</a:t>
          </a:r>
        </a:p>
      </dgm:t>
    </dgm:pt>
    <dgm:pt modelId="{ED092013-1A8A-4100-A674-D6AE97F064EA}" type="parTrans" cxnId="{D59D8418-5D70-4A42-A562-637FDC79BDF6}">
      <dgm:prSet/>
      <dgm:spPr/>
      <dgm:t>
        <a:bodyPr/>
        <a:lstStyle/>
        <a:p>
          <a:endParaRPr lang="en-US"/>
        </a:p>
      </dgm:t>
    </dgm:pt>
    <dgm:pt modelId="{02E622B7-D528-4354-B3A4-4F848E3AF935}" type="sibTrans" cxnId="{D59D8418-5D70-4A42-A562-637FDC79BDF6}">
      <dgm:prSet/>
      <dgm:spPr/>
      <dgm:t>
        <a:bodyPr/>
        <a:lstStyle/>
        <a:p>
          <a:endParaRPr lang="en-US"/>
        </a:p>
      </dgm:t>
    </dgm:pt>
    <dgm:pt modelId="{4B3E1F53-DEDA-430A-A32D-2B89A45608F0}">
      <dgm:prSet/>
      <dgm:spPr/>
      <dgm:t>
        <a:bodyPr/>
        <a:lstStyle/>
        <a:p>
          <a:r>
            <a:rPr lang="en-US" dirty="0" err="1"/>
            <a:t>Nødbremse</a:t>
          </a:r>
          <a:endParaRPr lang="en-US" dirty="0"/>
        </a:p>
      </dgm:t>
    </dgm:pt>
    <dgm:pt modelId="{510DDE39-3E8A-4F00-AC38-E1904EBA6A14}" type="parTrans" cxnId="{F7C9760D-1D04-4B9C-A9F6-49FAD2918B9B}">
      <dgm:prSet/>
      <dgm:spPr/>
      <dgm:t>
        <a:bodyPr/>
        <a:lstStyle/>
        <a:p>
          <a:endParaRPr lang="en-US"/>
        </a:p>
      </dgm:t>
    </dgm:pt>
    <dgm:pt modelId="{30257116-53D1-4FA0-A02E-C392A02E5B24}" type="sibTrans" cxnId="{F7C9760D-1D04-4B9C-A9F6-49FAD2918B9B}">
      <dgm:prSet/>
      <dgm:spPr/>
      <dgm:t>
        <a:bodyPr/>
        <a:lstStyle/>
        <a:p>
          <a:endParaRPr lang="en-US"/>
        </a:p>
      </dgm:t>
    </dgm:pt>
    <dgm:pt modelId="{C06392AC-223B-4816-A0F2-ED56385AEEEF}" type="pres">
      <dgm:prSet presAssocID="{A5CF9530-5231-4A75-BDBE-956F2D823A2D}" presName="cycle" presStyleCnt="0">
        <dgm:presLayoutVars>
          <dgm:dir/>
          <dgm:resizeHandles val="exact"/>
        </dgm:presLayoutVars>
      </dgm:prSet>
      <dgm:spPr/>
    </dgm:pt>
    <dgm:pt modelId="{BA33B739-90DC-4D20-BB79-D0210DAE88FB}" type="pres">
      <dgm:prSet presAssocID="{63C9D8EF-F8F6-4E73-9797-94C823A20A6B}" presName="dummy" presStyleCnt="0"/>
      <dgm:spPr/>
    </dgm:pt>
    <dgm:pt modelId="{15B5B0C6-517D-4755-896D-CD02E26EA2D8}" type="pres">
      <dgm:prSet presAssocID="{63C9D8EF-F8F6-4E73-9797-94C823A20A6B}" presName="node" presStyleLbl="revTx" presStyleIdx="0" presStyleCnt="2">
        <dgm:presLayoutVars>
          <dgm:bulletEnabled val="1"/>
        </dgm:presLayoutVars>
      </dgm:prSet>
      <dgm:spPr/>
    </dgm:pt>
    <dgm:pt modelId="{767086FF-1993-4CB0-9272-BD5197519684}" type="pres">
      <dgm:prSet presAssocID="{02E622B7-D528-4354-B3A4-4F848E3AF935}" presName="sibTrans" presStyleLbl="node1" presStyleIdx="0" presStyleCnt="2"/>
      <dgm:spPr/>
    </dgm:pt>
    <dgm:pt modelId="{7B3AD24D-3F34-4949-BE3E-B84A606B27EA}" type="pres">
      <dgm:prSet presAssocID="{4B3E1F53-DEDA-430A-A32D-2B89A45608F0}" presName="dummy" presStyleCnt="0"/>
      <dgm:spPr/>
    </dgm:pt>
    <dgm:pt modelId="{FB55E38E-5447-4637-92AA-1FB03F4B1452}" type="pres">
      <dgm:prSet presAssocID="{4B3E1F53-DEDA-430A-A32D-2B89A45608F0}" presName="node" presStyleLbl="revTx" presStyleIdx="1" presStyleCnt="2">
        <dgm:presLayoutVars>
          <dgm:bulletEnabled val="1"/>
        </dgm:presLayoutVars>
      </dgm:prSet>
      <dgm:spPr/>
    </dgm:pt>
    <dgm:pt modelId="{3B5AB129-9753-45F3-BE51-5B24D89419D9}" type="pres">
      <dgm:prSet presAssocID="{30257116-53D1-4FA0-A02E-C392A02E5B24}" presName="sibTrans" presStyleLbl="node1" presStyleIdx="1" presStyleCnt="2"/>
      <dgm:spPr/>
    </dgm:pt>
  </dgm:ptLst>
  <dgm:cxnLst>
    <dgm:cxn modelId="{F7C9760D-1D04-4B9C-A9F6-49FAD2918B9B}" srcId="{A5CF9530-5231-4A75-BDBE-956F2D823A2D}" destId="{4B3E1F53-DEDA-430A-A32D-2B89A45608F0}" srcOrd="1" destOrd="0" parTransId="{510DDE39-3E8A-4F00-AC38-E1904EBA6A14}" sibTransId="{30257116-53D1-4FA0-A02E-C392A02E5B24}"/>
    <dgm:cxn modelId="{D59D8418-5D70-4A42-A562-637FDC79BDF6}" srcId="{A5CF9530-5231-4A75-BDBE-956F2D823A2D}" destId="{63C9D8EF-F8F6-4E73-9797-94C823A20A6B}" srcOrd="0" destOrd="0" parTransId="{ED092013-1A8A-4100-A674-D6AE97F064EA}" sibTransId="{02E622B7-D528-4354-B3A4-4F848E3AF935}"/>
    <dgm:cxn modelId="{1BE82B1D-7BF0-4883-9D3B-760186FA6C7E}" type="presOf" srcId="{30257116-53D1-4FA0-A02E-C392A02E5B24}" destId="{3B5AB129-9753-45F3-BE51-5B24D89419D9}" srcOrd="0" destOrd="0" presId="urn:microsoft.com/office/officeart/2005/8/layout/cycle1"/>
    <dgm:cxn modelId="{DD0B733C-EDB2-4957-B164-3DBB581C098C}" type="presOf" srcId="{02E622B7-D528-4354-B3A4-4F848E3AF935}" destId="{767086FF-1993-4CB0-9272-BD5197519684}" srcOrd="0" destOrd="0" presId="urn:microsoft.com/office/officeart/2005/8/layout/cycle1"/>
    <dgm:cxn modelId="{D651858A-ED5A-4B6D-B367-D51F01E7BC6D}" type="presOf" srcId="{4B3E1F53-DEDA-430A-A32D-2B89A45608F0}" destId="{FB55E38E-5447-4637-92AA-1FB03F4B1452}" srcOrd="0" destOrd="0" presId="urn:microsoft.com/office/officeart/2005/8/layout/cycle1"/>
    <dgm:cxn modelId="{20C0798C-4460-4408-B773-DEBCC0AC5A25}" type="presOf" srcId="{A5CF9530-5231-4A75-BDBE-956F2D823A2D}" destId="{C06392AC-223B-4816-A0F2-ED56385AEEEF}" srcOrd="0" destOrd="0" presId="urn:microsoft.com/office/officeart/2005/8/layout/cycle1"/>
    <dgm:cxn modelId="{C02589A8-0F14-45BA-A202-A579BFD8D822}" type="presOf" srcId="{63C9D8EF-F8F6-4E73-9797-94C823A20A6B}" destId="{15B5B0C6-517D-4755-896D-CD02E26EA2D8}" srcOrd="0" destOrd="0" presId="urn:microsoft.com/office/officeart/2005/8/layout/cycle1"/>
    <dgm:cxn modelId="{97AACFF7-E7C9-4098-BF59-0A73D1A9E01E}" type="presParOf" srcId="{C06392AC-223B-4816-A0F2-ED56385AEEEF}" destId="{BA33B739-90DC-4D20-BB79-D0210DAE88FB}" srcOrd="0" destOrd="0" presId="urn:microsoft.com/office/officeart/2005/8/layout/cycle1"/>
    <dgm:cxn modelId="{1EA2C0E8-B4BF-42B5-96FF-4EEBD6A7FD2E}" type="presParOf" srcId="{C06392AC-223B-4816-A0F2-ED56385AEEEF}" destId="{15B5B0C6-517D-4755-896D-CD02E26EA2D8}" srcOrd="1" destOrd="0" presId="urn:microsoft.com/office/officeart/2005/8/layout/cycle1"/>
    <dgm:cxn modelId="{53E9CA5A-56FC-4B2B-A036-225F8575AF70}" type="presParOf" srcId="{C06392AC-223B-4816-A0F2-ED56385AEEEF}" destId="{767086FF-1993-4CB0-9272-BD5197519684}" srcOrd="2" destOrd="0" presId="urn:microsoft.com/office/officeart/2005/8/layout/cycle1"/>
    <dgm:cxn modelId="{45B413F5-3D0F-4AC4-BCD5-A7B326559EF9}" type="presParOf" srcId="{C06392AC-223B-4816-A0F2-ED56385AEEEF}" destId="{7B3AD24D-3F34-4949-BE3E-B84A606B27EA}" srcOrd="3" destOrd="0" presId="urn:microsoft.com/office/officeart/2005/8/layout/cycle1"/>
    <dgm:cxn modelId="{DF1A9A2F-C4FB-4D07-8957-E912D97AE353}" type="presParOf" srcId="{C06392AC-223B-4816-A0F2-ED56385AEEEF}" destId="{FB55E38E-5447-4637-92AA-1FB03F4B1452}" srcOrd="4" destOrd="0" presId="urn:microsoft.com/office/officeart/2005/8/layout/cycle1"/>
    <dgm:cxn modelId="{F203AAAF-FADC-430E-A719-97A535E6A3DE}" type="presParOf" srcId="{C06392AC-223B-4816-A0F2-ED56385AEEEF}" destId="{3B5AB129-9753-45F3-BE51-5B24D89419D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5B0C6-517D-4755-896D-CD02E26EA2D8}">
      <dsp:nvSpPr>
        <dsp:cNvPr id="0" name=""/>
        <dsp:cNvSpPr/>
      </dsp:nvSpPr>
      <dsp:spPr>
        <a:xfrm>
          <a:off x="4614819" y="1116663"/>
          <a:ext cx="2118010" cy="211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To-kreds </a:t>
          </a:r>
          <a:r>
            <a:rPr lang="da-DK" sz="2100" kern="1200"/>
            <a:t>drift</a:t>
          </a:r>
          <a:r>
            <a:rPr lang="en-US" sz="2100" kern="1200"/>
            <a:t>bremsesystem</a:t>
          </a:r>
        </a:p>
      </dsp:txBody>
      <dsp:txXfrm>
        <a:off x="4614819" y="1116663"/>
        <a:ext cx="2118010" cy="2118010"/>
      </dsp:txXfrm>
    </dsp:sp>
    <dsp:sp modelId="{767086FF-1993-4CB0-9272-BD5197519684}">
      <dsp:nvSpPr>
        <dsp:cNvPr id="0" name=""/>
        <dsp:cNvSpPr/>
      </dsp:nvSpPr>
      <dsp:spPr>
        <a:xfrm>
          <a:off x="1765445" y="-2235"/>
          <a:ext cx="4355808" cy="4355808"/>
        </a:xfrm>
        <a:prstGeom prst="circularArrow">
          <a:avLst>
            <a:gd name="adj1" fmla="val 9482"/>
            <a:gd name="adj2" fmla="val 684871"/>
            <a:gd name="adj3" fmla="val 7851188"/>
            <a:gd name="adj4" fmla="val 2263942"/>
            <a:gd name="adj5" fmla="val 1106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55E38E-5447-4637-92AA-1FB03F4B1452}">
      <dsp:nvSpPr>
        <dsp:cNvPr id="0" name=""/>
        <dsp:cNvSpPr/>
      </dsp:nvSpPr>
      <dsp:spPr>
        <a:xfrm>
          <a:off x="1153870" y="1116663"/>
          <a:ext cx="2118010" cy="211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Nødbremse</a:t>
          </a:r>
          <a:endParaRPr lang="en-US" sz="2100" kern="1200" dirty="0"/>
        </a:p>
      </dsp:txBody>
      <dsp:txXfrm>
        <a:off x="1153870" y="1116663"/>
        <a:ext cx="2118010" cy="2118010"/>
      </dsp:txXfrm>
    </dsp:sp>
    <dsp:sp modelId="{3B5AB129-9753-45F3-BE51-5B24D89419D9}">
      <dsp:nvSpPr>
        <dsp:cNvPr id="0" name=""/>
        <dsp:cNvSpPr/>
      </dsp:nvSpPr>
      <dsp:spPr>
        <a:xfrm>
          <a:off x="1765445" y="-2235"/>
          <a:ext cx="4355808" cy="4355808"/>
        </a:xfrm>
        <a:prstGeom prst="circularArrow">
          <a:avLst>
            <a:gd name="adj1" fmla="val 9482"/>
            <a:gd name="adj2" fmla="val 684871"/>
            <a:gd name="adj3" fmla="val 18651188"/>
            <a:gd name="adj4" fmla="val 13063942"/>
            <a:gd name="adj5" fmla="val 1106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25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Indled med at forklare, hvorfor forståelse af kraftoverføring er vigtig. Det handler om økonomi, sikkerhed og miljø.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Opsummér de vigtigste pointer. Stil refleksionsspørgsmål: Hvad kan I selv gøre anderledes i jeres daglige kørsel?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at synliggøre udbyttet. Gør det klart, hvordan eleverne kan bruge viden i praksis.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Introducer målet med undervisningen og koblingen til sikkerhed, økonomi og køretøjsbeherskelse.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Diskutér med eleverne hvorfor korrekt brug af systemer er vigtigt for deres daglige arbejde.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hvorfor trykluftbremsen bruges i tunge køretøjer og dens grundprincip.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 err="1"/>
              <a:t>Gennemgå</a:t>
            </a:r>
            <a:r>
              <a:rPr dirty="0"/>
              <a:t> </a:t>
            </a:r>
            <a:r>
              <a:rPr dirty="0" err="1"/>
              <a:t>hver</a:t>
            </a:r>
            <a:r>
              <a:rPr dirty="0"/>
              <a:t> </a:t>
            </a:r>
            <a:r>
              <a:rPr dirty="0" err="1"/>
              <a:t>komponent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deres</a:t>
            </a:r>
            <a:r>
              <a:rPr dirty="0"/>
              <a:t> </a:t>
            </a:r>
            <a:r>
              <a:rPr dirty="0" err="1"/>
              <a:t>rolle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systemet</a:t>
            </a:r>
            <a:r>
              <a:rPr dirty="0"/>
              <a:t>. Brug </a:t>
            </a:r>
            <a:r>
              <a:rPr lang="da-DK" dirty="0"/>
              <a:t>gerne plancher eller lignende til illustration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sikkerhedsmekanismer i trykluftsystemet, fx to-kreds, indikatorer og nødbremsefunktioner.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Sammenlign fodbremsen og retarderen. Brug grafen for at illustrere forskellen.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forskellen på planlagt og akut nedbremsning. Brug grafen til illustration.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ABS-funktion og brug evt. eksempler fra praksis.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Brug denne slide til at skabe dialog. Lad eleverne selv definere kraftoverføring og reflektere over, hvorfor det er vigtigt.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ESP og hvordan systemet stabiliserer køretøjet.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Gennemgå AEBS og vis hvordan det reagerer i praksis.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TCS og relevans ved igangsætning og acceleration.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Gennemgå IVMS og hvordan det bruges til analyse og sikkerhed.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hvordan systemerne arbejder sammen og brug oversigtsdiagrammet.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Casearbejde: Nedkørsel, glat føre, fejlmeldinger. Diskutér i grupper.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Opsamling i plenum. Spørg: hvordan bruges systemerne optimalt i praksis?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Afslut med udbytte: hvad eleverne nu kan forklare og anvende.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Motorens arbejdsområde er det omdrejningsinterval, hvor motoren arbejder mest effektivt.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Effekt = drejningsmoment × omdrejninger. Højt moment giver trækkraft, mens effekt viser samlet ydelse.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Gennemgå de vigtigste elementer i kraftoverføringen. Brug evt. en tavletegning eller illustration til at understøtte.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Den viser sammenhængen mellem omdrejningstal og brændstofforbrug.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Fordi det reducerer brændstofforbrug og slid på motoren.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Forkert gearvalg giver for høje/lave omdrejninger → spildt brændstof og mere slid.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Momentet er vigtigt for at kunne sætte i gang med tung last uden at motoren går i stå.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Ved at vælge det rigtige gear i motorens grønne område mindskes slid på både motor og gearkasse.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Forbruget stiger markant, og slid øges ved for høje omdrejninger.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Chaufføren kan se, ved hvilke omdrejninger motoren yder bedst, og køre i det område.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Jo mere økonomisk man kører, jo lavere miljøpåvirkning (CO₂ og NOx-udledning).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Fordi trykluft kan lagres og giver kraftigere bremseeffekt samt sikkerhed ved lækager.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Den fjerner fugt fra luften, så systemet ikke fryser til eller ruster indvendigt.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Forklar forskellen mellem drejningsmoment og effekt. Vis grafisk eksempel, så de kan se kurvernes betydning.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Fodbremsen giver hurtig, kraftig effekt – retarderen giver jævn, langvarig nedbremsning.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Så der stadig er bremsekraft, hvis den ene kreds svigter.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Styreventilen sender trykluft videre til bremsekamrene, som aktiverer bremserne.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ABS forhindrer hjullåsning og sikrer, at chaufføren kan styre under hård opbremsning.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ESP bremser selektivt hjulene for at stabilisere køretøjet og undgå udskridning.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Systemet foretager en automatisk nødbremsning, hvis chaufføren ikke reagerer.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TCS reducerer hjulspind ved at bremse enkelte hjul eller reducere motorkraften.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Svarforslag: IVMS overvåger kørselsdata og hjælper med at forbedre chaufførens kørestil.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en brændstofforbrugskurve. Fremhæv det grønne område og forklar konsekvensen af at ligge for lavt eller for højt i omdrejninger.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Gruppearbejde: Del motor- og brændstofdiagrammer ud. Lad eleverne finde det optimale arbejdsområde og diskutere deres svar.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Hvis muligt, brug simulator til at øve gearvalg. Alternativt brug konkrete eksempler og spørg ind til gearvalg i forskellige situationer.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Vis korte videoklip eller giv scenarier. Spørg: hvilket gearvalg og hvilken kørselsstrategi er bedst i denne situation?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Workshop: Eleverne udvikler deres egne forslag til strategier for energirigtig og effektiv kørsel. Saml op i plenum.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088" y="0"/>
            <a:ext cx="7177823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0AAA02-7AF0-6208-1767-6ADA14B00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9037" y="955309"/>
            <a:ext cx="5305926" cy="2898975"/>
          </a:xfrm>
        </p:spPr>
        <p:txBody>
          <a:bodyPr>
            <a:normAutofit/>
          </a:bodyPr>
          <a:lstStyle/>
          <a:p>
            <a:r>
              <a:rPr lang="da-DK" sz="5700">
                <a:solidFill>
                  <a:srgbClr val="FFFFFF"/>
                </a:solidFill>
              </a:rPr>
              <a:t>Uge 1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0B35556-654F-55DC-8BE0-DC559F6F1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6187" y="4533813"/>
            <a:ext cx="5197641" cy="938463"/>
          </a:xfrm>
        </p:spPr>
        <p:txBody>
          <a:bodyPr>
            <a:normAutofit/>
          </a:bodyPr>
          <a:lstStyle/>
          <a:p>
            <a:endParaRPr lang="da-DK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173498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Strategier</a:t>
            </a:r>
            <a:r>
              <a:rPr dirty="0"/>
              <a:t> for optimal </a:t>
            </a:r>
            <a:r>
              <a:rPr dirty="0" err="1"/>
              <a:t>kørsel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reducere</a:t>
            </a:r>
            <a:r>
              <a:rPr dirty="0"/>
              <a:t> </a:t>
            </a:r>
            <a:r>
              <a:rPr dirty="0" err="1"/>
              <a:t>forbruget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praksis</a:t>
            </a:r>
            <a:r>
              <a:rPr dirty="0"/>
              <a:t>?</a:t>
            </a:r>
          </a:p>
          <a:p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betyder</a:t>
            </a:r>
            <a:r>
              <a:rPr dirty="0"/>
              <a:t> </a:t>
            </a:r>
            <a:r>
              <a:rPr dirty="0" err="1"/>
              <a:t>førerens</a:t>
            </a:r>
            <a:r>
              <a:rPr dirty="0"/>
              <a:t> </a:t>
            </a:r>
            <a:r>
              <a:rPr dirty="0" err="1"/>
              <a:t>valg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hverdagen</a:t>
            </a:r>
            <a:r>
              <a:rPr dirty="0"/>
              <a:t>?</a:t>
            </a:r>
          </a:p>
          <a:p>
            <a:r>
              <a:rPr dirty="0" err="1"/>
              <a:t>Hvilke</a:t>
            </a:r>
            <a:r>
              <a:rPr dirty="0"/>
              <a:t> </a:t>
            </a:r>
            <a:r>
              <a:rPr dirty="0" err="1"/>
              <a:t>konkrete</a:t>
            </a:r>
            <a:r>
              <a:rPr dirty="0"/>
              <a:t> </a:t>
            </a:r>
            <a:r>
              <a:rPr dirty="0" err="1"/>
              <a:t>tiltag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I </a:t>
            </a:r>
            <a:r>
              <a:rPr dirty="0" err="1"/>
              <a:t>selv</a:t>
            </a:r>
            <a:r>
              <a:rPr dirty="0"/>
              <a:t> </a:t>
            </a:r>
            <a:r>
              <a:rPr dirty="0" err="1"/>
              <a:t>bruge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 &amp; 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Kraftoverføring = nøglen til effektiv kørsel</a:t>
            </a:r>
          </a:p>
          <a:p>
            <a:r>
              <a:t>Rigtigt gearvalg → lavere forbrug, mindre slid</a:t>
            </a:r>
          </a:p>
          <a:p>
            <a:r>
              <a:t>Chaufførens aktive valg gør forskellen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D02D215-39EC-AFE9-5745-1263B884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913" r="10072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0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10448" cy="50843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a-DK" b="1" dirty="0"/>
              <a:t>Opgave 1 </a:t>
            </a:r>
            <a:r>
              <a:rPr lang="da-DK" dirty="0"/>
              <a:t>– Analyse af motor- og brændstofdiagrammer</a:t>
            </a:r>
          </a:p>
          <a:p>
            <a:pPr marL="0" indent="0">
              <a:buNone/>
            </a:pPr>
            <a:r>
              <a:rPr lang="da-DK" dirty="0"/>
              <a:t>Se på de udleverede diagrammer (moment-, effekt- og brændstofforbrugskurver) og svar på spørgsmålene:</a:t>
            </a:r>
          </a:p>
          <a:p>
            <a:pPr marL="0" indent="0">
              <a:buNone/>
            </a:pPr>
            <a:r>
              <a:rPr lang="da-DK" dirty="0"/>
              <a:t>1. Hvor finder du motorens optimale arbejdsområde?</a:t>
            </a:r>
          </a:p>
          <a:p>
            <a:pPr marL="0" indent="0">
              <a:buNone/>
            </a:pPr>
            <a:r>
              <a:rPr lang="da-DK" dirty="0"/>
              <a:t>2. Hvad sker der med brændstofforbruget, når du kører uden for det grønne område?</a:t>
            </a:r>
          </a:p>
          <a:p>
            <a:pPr marL="0" indent="0">
              <a:buNone/>
            </a:pPr>
            <a:r>
              <a:rPr lang="da-DK" dirty="0"/>
              <a:t>3. Hvornår vil det være nødvendigt at skifte gear?</a:t>
            </a:r>
          </a:p>
          <a:p>
            <a:pPr marL="0" indent="0">
              <a:buNone/>
            </a:pPr>
            <a:r>
              <a:rPr lang="da-DK" b="1" dirty="0"/>
              <a:t>Opgave 2 </a:t>
            </a:r>
            <a:r>
              <a:rPr lang="da-DK" dirty="0"/>
              <a:t>– Case scenarier</a:t>
            </a:r>
          </a:p>
          <a:p>
            <a:pPr marL="0" indent="0">
              <a:buNone/>
            </a:pPr>
            <a:r>
              <a:rPr lang="da-DK" dirty="0"/>
              <a:t>Se på de viste scenarier (bykørsel, landevej, motorvej). Diskuter i grupper:</a:t>
            </a:r>
          </a:p>
          <a:p>
            <a:pPr marL="0" indent="0">
              <a:buNone/>
            </a:pPr>
            <a:r>
              <a:rPr lang="da-DK" dirty="0"/>
              <a:t>1. Hvilke udfordringer stiller de enkelte scenarier for chaufføren?</a:t>
            </a:r>
          </a:p>
          <a:p>
            <a:pPr marL="0" indent="0">
              <a:buNone/>
            </a:pPr>
            <a:r>
              <a:rPr lang="da-DK" dirty="0"/>
              <a:t>2. Hvordan kan du vælge gear og kørestrategi, så du kører mest brændstoføkonomisk?</a:t>
            </a:r>
          </a:p>
          <a:p>
            <a:pPr marL="0" indent="0">
              <a:buNone/>
            </a:pPr>
            <a:r>
              <a:rPr lang="da-DK" dirty="0"/>
              <a:t>3. Hvilken forskel gør det at kende motorens drejningsmoment og effekt i disse situationer?</a:t>
            </a:r>
          </a:p>
          <a:p>
            <a:pPr marL="0" indent="0">
              <a:buNone/>
            </a:pPr>
            <a:r>
              <a:rPr lang="da-DK" b="1" dirty="0"/>
              <a:t>Opgave 3 </a:t>
            </a:r>
            <a:r>
              <a:rPr lang="da-DK" dirty="0"/>
              <a:t>– Udarbejd en strategi</a:t>
            </a:r>
          </a:p>
          <a:p>
            <a:pPr marL="0" indent="0">
              <a:buNone/>
            </a:pPr>
            <a:r>
              <a:rPr lang="da-DK" dirty="0"/>
              <a:t>Udarbejd i grupper en kort strategi for økonomisk og optimal kørsel. Strategien skal indeholde:</a:t>
            </a:r>
          </a:p>
          <a:p>
            <a:pPr marL="0" indent="0">
              <a:buNone/>
            </a:pPr>
            <a:r>
              <a:rPr lang="da-DK" dirty="0"/>
              <a:t>- Hvornår du bør skifte gear</a:t>
            </a:r>
          </a:p>
          <a:p>
            <a:pPr marL="0" indent="0">
              <a:buNone/>
            </a:pPr>
            <a:r>
              <a:rPr lang="da-DK" dirty="0"/>
              <a:t>- Hvordan du tilpasser kørslen til last og terræn</a:t>
            </a:r>
          </a:p>
          <a:p>
            <a:pPr marL="0" indent="0">
              <a:buNone/>
            </a:pPr>
            <a:r>
              <a:rPr lang="da-DK" dirty="0"/>
              <a:t>- Hvordan du aktivt kan mindske slid og brændstofforbrug</a:t>
            </a:r>
          </a:p>
          <a:p>
            <a:pPr marL="0" indent="0">
              <a:buNone/>
            </a:pPr>
            <a:r>
              <a:rPr lang="da-DK" b="1" dirty="0"/>
              <a:t>Opgave 4 </a:t>
            </a:r>
            <a:r>
              <a:rPr lang="da-DK" dirty="0"/>
              <a:t>– Refleksion</a:t>
            </a:r>
          </a:p>
          <a:p>
            <a:pPr marL="0" indent="0">
              <a:buNone/>
            </a:pPr>
            <a:r>
              <a:rPr lang="da-DK" dirty="0"/>
              <a:t>1. Hvad har du lært om sammenhængen mellem kraftoverføring og effektiv kørsel?</a:t>
            </a:r>
          </a:p>
          <a:p>
            <a:pPr marL="0" indent="0">
              <a:buNone/>
            </a:pPr>
            <a:r>
              <a:rPr lang="da-DK" dirty="0"/>
              <a:t>2. Hvordan kan du bruge denne viden i din kommende rolle som chauffør?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5400" dirty="0"/>
              <a:t>Sikkerhedsanordninger og køretøjsbeherskelse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184" y="5645150"/>
            <a:ext cx="6193632" cy="6318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500"/>
              <a:t>Mål (1.2): At kende sikkerhedsanordningernes egenskaber og funktioner</a:t>
            </a:r>
          </a:p>
          <a:p>
            <a:pPr>
              <a:lnSpc>
                <a:spcPct val="90000"/>
              </a:lnSpc>
            </a:pPr>
            <a:r>
              <a:rPr lang="da-DK" sz="1500"/>
              <a:t>for at beherske køretøjet, mindske slid og forebygge fejl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Hvorfor er dette vigtigt?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Sikkerhed, økonomi og køretøjsbeherskelse hænger tæt sammen</a:t>
            </a:r>
          </a:p>
          <a:p>
            <a:r>
              <a:t>Korrekt brug af systemerne = færre ulykker, mindre slid, bedre økonomi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Grundprincip i trykluftbremsen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Anvendes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tunge</a:t>
            </a:r>
            <a:r>
              <a:rPr dirty="0"/>
              <a:t> </a:t>
            </a:r>
            <a:r>
              <a:rPr dirty="0" err="1"/>
              <a:t>køretøjer</a:t>
            </a:r>
            <a:r>
              <a:rPr dirty="0"/>
              <a:t> for at </a:t>
            </a:r>
            <a:r>
              <a:rPr dirty="0" err="1"/>
              <a:t>sikre</a:t>
            </a:r>
            <a:r>
              <a:rPr dirty="0"/>
              <a:t> </a:t>
            </a:r>
            <a:r>
              <a:rPr dirty="0" err="1"/>
              <a:t>stor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stabil</a:t>
            </a:r>
            <a:r>
              <a:rPr dirty="0"/>
              <a:t> </a:t>
            </a:r>
            <a:r>
              <a:rPr dirty="0" err="1"/>
              <a:t>bremsekraft</a:t>
            </a:r>
            <a:endParaRPr dirty="0"/>
          </a:p>
          <a:p>
            <a:r>
              <a:rPr dirty="0" err="1"/>
              <a:t>Trykluft</a:t>
            </a:r>
            <a:r>
              <a:rPr dirty="0"/>
              <a:t> </a:t>
            </a:r>
            <a:r>
              <a:rPr dirty="0" err="1"/>
              <a:t>lagres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lang="da-DK" dirty="0"/>
              <a:t>tryklufts</a:t>
            </a:r>
            <a:r>
              <a:rPr dirty="0" err="1"/>
              <a:t>tanke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føres</a:t>
            </a:r>
            <a:r>
              <a:rPr dirty="0"/>
              <a:t> via </a:t>
            </a:r>
            <a:r>
              <a:rPr dirty="0" err="1"/>
              <a:t>ventiler</a:t>
            </a:r>
            <a:r>
              <a:rPr lang="da-DK" dirty="0"/>
              <a:t> og rør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lang="da-DK" dirty="0"/>
              <a:t>hjulbremsen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Komponenter i bremsesystemet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 err="1"/>
              <a:t>Kompressor</a:t>
            </a:r>
            <a:endParaRPr lang="da-DK" dirty="0"/>
          </a:p>
          <a:p>
            <a:r>
              <a:rPr lang="da-DK" dirty="0"/>
              <a:t>L</a:t>
            </a:r>
            <a:r>
              <a:rPr dirty="0" err="1"/>
              <a:t>ufttørrer</a:t>
            </a:r>
            <a:r>
              <a:rPr lang="da-DK" dirty="0"/>
              <a:t>-anlæg</a:t>
            </a:r>
          </a:p>
          <a:p>
            <a:r>
              <a:rPr lang="da-DK" dirty="0"/>
              <a:t>Tryksikringsventil</a:t>
            </a:r>
            <a:endParaRPr dirty="0"/>
          </a:p>
          <a:p>
            <a:r>
              <a:rPr lang="da-DK" dirty="0"/>
              <a:t>Trykluftbeholdere</a:t>
            </a:r>
          </a:p>
          <a:p>
            <a:r>
              <a:rPr lang="da-DK" dirty="0"/>
              <a:t>Alarmanordning</a:t>
            </a:r>
            <a:endParaRPr dirty="0"/>
          </a:p>
          <a:p>
            <a:r>
              <a:rPr lang="da-DK" dirty="0"/>
              <a:t>Bremseventil</a:t>
            </a:r>
            <a:r>
              <a:rPr dirty="0"/>
              <a:t> (</a:t>
            </a:r>
            <a:r>
              <a:rPr dirty="0" err="1"/>
              <a:t>bremsepedal</a:t>
            </a:r>
            <a:r>
              <a:rPr dirty="0"/>
              <a:t>)</a:t>
            </a:r>
          </a:p>
          <a:p>
            <a:r>
              <a:rPr lang="da-DK" dirty="0"/>
              <a:t>Evt. ALB-ventil</a:t>
            </a:r>
            <a:endParaRPr dirty="0"/>
          </a:p>
          <a:p>
            <a:r>
              <a:rPr lang="da-DK" dirty="0"/>
              <a:t>Bremsemembraner</a:t>
            </a:r>
          </a:p>
          <a:p>
            <a:r>
              <a:rPr lang="da-DK" dirty="0"/>
              <a:t>Hjulbremse</a:t>
            </a:r>
            <a:r>
              <a:rPr dirty="0"/>
              <a:t> (skive/</a:t>
            </a:r>
            <a:r>
              <a:rPr dirty="0" err="1"/>
              <a:t>tromle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54957-7CD0-5E67-9892-2D8B8460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Genereret billede">
            <a:extLst>
              <a:ext uri="{FF2B5EF4-FFF2-40B4-BE49-F238E27FC236}">
                <a16:creationId xmlns:a16="http://schemas.microsoft.com/office/drawing/2014/main" id="{34FA2DB4-9D43-67A0-6EB7-C3D16350B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802" y="0"/>
            <a:ext cx="9825959" cy="686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6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D33F0A-AF57-C683-9224-FBBF380FE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91" b="909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t>Sikkerhed i bremsesystemet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7BB078-5A47-5740-5B37-D8F3B4132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77975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320040"/>
            <a:ext cx="5019620" cy="3892669"/>
          </a:xfrm>
        </p:spPr>
        <p:txBody>
          <a:bodyPr>
            <a:normAutofit/>
          </a:bodyPr>
          <a:lstStyle/>
          <a:p>
            <a:pPr algn="l"/>
            <a:r>
              <a:rPr lang="da-DK" sz="5700"/>
              <a:t>Kraftoverføring og optimering af kørsel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631161"/>
            <a:ext cx="5019620" cy="156948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2500"/>
              <a:t>Mål (1.1): At kende de karakteristiske egenskaber ved kraftoverføring</a:t>
            </a:r>
          </a:p>
          <a:p>
            <a:pPr algn="l">
              <a:lnSpc>
                <a:spcPct val="90000"/>
              </a:lnSpc>
            </a:pPr>
            <a:r>
              <a:rPr lang="da-DK" sz="2500"/>
              <a:t>for at kunne optimere brugen heraf.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921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t dashboard for en bil">
            <a:extLst>
              <a:ext uri="{FF2B5EF4-FFF2-40B4-BE49-F238E27FC236}">
                <a16:creationId xmlns:a16="http://schemas.microsoft.com/office/drawing/2014/main" id="{3A858718-E217-8817-C1A3-73B2F8CB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852" r="37149" b="-1"/>
          <a:stretch>
            <a:fillRect/>
          </a:stretch>
        </p:blipFill>
        <p:spPr>
          <a:xfrm>
            <a:off x="5845616" y="320040"/>
            <a:ext cx="3046609" cy="59814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Bremser og retarder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Fodbremsen: hurtig og kraftig effekt</a:t>
            </a:r>
          </a:p>
          <a:p>
            <a:r>
              <a:t>Retarder: jævn, vedvarende bremseeffekt</a:t>
            </a:r>
          </a:p>
          <a:p>
            <a:r>
              <a:t>Kombineret brug mindsker slid og øger sikkerheden</a:t>
            </a:r>
          </a:p>
        </p:txBody>
      </p:sp>
      <p:pic>
        <p:nvPicPr>
          <p:cNvPr id="4" name="Picture 3" descr="bremser_retar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028" y="3673365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Hastighedsvalg og nedbremsning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Planlagt nedbremsning udnytter inerti og retarder</a:t>
            </a:r>
          </a:p>
          <a:p>
            <a:r>
              <a:t>Akut nedbremsning kræver fodbremsens fulde effekt</a:t>
            </a:r>
          </a:p>
        </p:txBody>
      </p:sp>
      <p:pic>
        <p:nvPicPr>
          <p:cNvPr id="4" name="Picture 3" descr="nedbrems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565525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ABS – Anti-lock Braking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Forhindrer</a:t>
            </a:r>
            <a:r>
              <a:rPr dirty="0"/>
              <a:t> </a:t>
            </a:r>
            <a:r>
              <a:rPr dirty="0" err="1"/>
              <a:t>hj</a:t>
            </a:r>
            <a:r>
              <a:rPr lang="da-DK" dirty="0" err="1"/>
              <a:t>ulblokade</a:t>
            </a:r>
            <a:endParaRPr dirty="0"/>
          </a:p>
          <a:p>
            <a:r>
              <a:rPr dirty="0" err="1"/>
              <a:t>Bevarer</a:t>
            </a:r>
            <a:r>
              <a:rPr lang="da-DK" dirty="0"/>
              <a:t> mulighed for</a:t>
            </a:r>
            <a:r>
              <a:rPr dirty="0"/>
              <a:t> </a:t>
            </a:r>
            <a:r>
              <a:rPr dirty="0" err="1"/>
              <a:t>styring</a:t>
            </a:r>
            <a:r>
              <a:rPr dirty="0"/>
              <a:t> under </a:t>
            </a:r>
            <a:r>
              <a:rPr dirty="0" err="1"/>
              <a:t>hård</a:t>
            </a:r>
            <a:r>
              <a:rPr lang="da-DK" dirty="0"/>
              <a:t>e</a:t>
            </a:r>
            <a:r>
              <a:rPr dirty="0"/>
              <a:t> </a:t>
            </a:r>
            <a:r>
              <a:rPr dirty="0" err="1"/>
              <a:t>opbremsning</a:t>
            </a:r>
            <a:r>
              <a:rPr lang="da-DK" dirty="0"/>
              <a:t>er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ESP – Electronic Stability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Stabiliserer køretøjet</a:t>
            </a:r>
          </a:p>
          <a:p>
            <a:r>
              <a:t>Bremser selektivt på hjul for at forhindre udskridning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AEBS – Advanced Emergency Braking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Radar og kamera registrerer forhindringer</a:t>
            </a:r>
          </a:p>
          <a:p>
            <a:r>
              <a:t>Advarer og bremser automatisk ved risiko for kollision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TCS – Traction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Forhindrer hjulspind ved acceleration</a:t>
            </a:r>
          </a:p>
          <a:p>
            <a:r>
              <a:t>Reducerer motorkraft eller bremser enkelte hjul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IVMS – Intelligent Vehicle Monitoring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Overvåger kørselsdata (hastighed, opbremsninger, GPS)</a:t>
            </a:r>
          </a:p>
          <a:p>
            <a:r>
              <a:t>Analyserer kørestil og optimerer sikkerhed og effektivitet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Samspil mellem systemerne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ABS, ESP, AEBS og TCS arbejder sammen om at støtte chaufføren</a:t>
            </a:r>
          </a:p>
          <a:p>
            <a:r>
              <a:t>IVMS giver data og feedback til forbedring</a:t>
            </a:r>
          </a:p>
          <a:p>
            <a:r>
              <a:t>Systemerne samlet = højere sikkerhed og bedre økonomi</a:t>
            </a:r>
          </a:p>
        </p:txBody>
      </p:sp>
      <p:pic>
        <p:nvPicPr>
          <p:cNvPr id="4" name="Picture 3" descr="elektroniske_systemer_funk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63181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822F1AF7-A021-B03E-618D-1C10AE2F56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707" r="9278" b="2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45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Gruppearbejde –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Nedkørsel med fuld last</a:t>
            </a:r>
          </a:p>
          <a:p>
            <a:r>
              <a:t>Kørsel i glat føre</a:t>
            </a:r>
          </a:p>
          <a:p>
            <a:r>
              <a:t>Fejlmeldinger i systemerne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Forventningsafstemning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forstår I ved begrebet kraftoverføring?</a:t>
            </a:r>
          </a:p>
          <a:p>
            <a:r>
              <a:t>Hvordan tror I, det hænger sammen med effektiv kørsel?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Opsamling og refleksion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bruges systemerne optimalt?</a:t>
            </a:r>
          </a:p>
          <a:p>
            <a:r>
              <a:t>Hvilken udvikling har været i sikkerhedssystemer?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Arbejdsark til power point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476"/>
            <a:ext cx="8229600" cy="54075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100" b="1" dirty="0"/>
              <a:t>Opgave 1 </a:t>
            </a:r>
            <a:r>
              <a:rPr lang="da-DK" sz="1100" dirty="0"/>
              <a:t>– Trykluftbremsen</a:t>
            </a:r>
          </a:p>
          <a:p>
            <a:pPr marL="0" indent="0">
              <a:buNone/>
            </a:pPr>
            <a:r>
              <a:rPr lang="da-DK" sz="1100" dirty="0"/>
              <a:t>1. Hvorfor bruges trykluft i stedet for hydraulik i tunge køretøjer?</a:t>
            </a:r>
          </a:p>
          <a:p>
            <a:pPr marL="0" indent="0">
              <a:buNone/>
            </a:pPr>
            <a:r>
              <a:rPr lang="da-DK" sz="1100" dirty="0"/>
              <a:t>2. Nævn de vigtigste dele i bremsesystemet og deres funktion.</a:t>
            </a:r>
          </a:p>
          <a:p>
            <a:pPr marL="0" indent="0">
              <a:buNone/>
            </a:pPr>
            <a:r>
              <a:rPr lang="da-DK" sz="1100" dirty="0"/>
              <a:t>3. Hvad er fordelen ved et to-kreds system?</a:t>
            </a:r>
          </a:p>
          <a:p>
            <a:pPr marL="0" indent="0">
              <a:buNone/>
            </a:pPr>
            <a:r>
              <a:rPr lang="da-DK" sz="1100" b="1" dirty="0"/>
              <a:t>Opgave 2 </a:t>
            </a:r>
            <a:r>
              <a:rPr lang="da-DK" sz="1100" dirty="0"/>
              <a:t>– Funktion i praksis</a:t>
            </a:r>
          </a:p>
          <a:p>
            <a:pPr marL="0" indent="0">
              <a:buNone/>
            </a:pPr>
            <a:r>
              <a:rPr lang="da-DK" sz="1100" dirty="0"/>
              <a:t>Forklar trin for trin, hvad der sker, når chaufføren træder på bremsepedalen. Skriv det med egne ord.</a:t>
            </a:r>
          </a:p>
          <a:p>
            <a:pPr marL="0" indent="0">
              <a:buNone/>
            </a:pPr>
            <a:r>
              <a:rPr lang="da-DK" sz="1100" b="1" dirty="0"/>
              <a:t>Opgave 3 </a:t>
            </a:r>
            <a:r>
              <a:rPr lang="da-DK" sz="1100" dirty="0"/>
              <a:t>– Bremser og retarder</a:t>
            </a:r>
          </a:p>
          <a:p>
            <a:pPr marL="0" indent="0">
              <a:buNone/>
            </a:pPr>
            <a:r>
              <a:rPr lang="da-DK" sz="1100" dirty="0"/>
              <a:t>1. Hvad er forskellen på fodbremsen og </a:t>
            </a:r>
            <a:r>
              <a:rPr lang="da-DK" sz="1100" dirty="0" err="1"/>
              <a:t>retarderen</a:t>
            </a:r>
            <a:r>
              <a:rPr lang="da-DK" sz="1100" dirty="0"/>
              <a:t>?</a:t>
            </a:r>
          </a:p>
          <a:p>
            <a:pPr marL="0" indent="0">
              <a:buNone/>
            </a:pPr>
            <a:r>
              <a:rPr lang="da-DK" sz="1100" dirty="0"/>
              <a:t>2. Hvornår er det mest hensigtsmæssigt at bruge </a:t>
            </a:r>
            <a:r>
              <a:rPr lang="da-DK" sz="1100" dirty="0" err="1"/>
              <a:t>retarderen</a:t>
            </a:r>
            <a:r>
              <a:rPr lang="da-DK" sz="1100" dirty="0"/>
              <a:t>?</a:t>
            </a:r>
          </a:p>
          <a:p>
            <a:pPr marL="0" indent="0">
              <a:buNone/>
            </a:pPr>
            <a:r>
              <a:rPr lang="da-DK" sz="1100" dirty="0"/>
              <a:t>3. Hvorfor er kombineret brug ofte det bedste valg?</a:t>
            </a:r>
          </a:p>
          <a:p>
            <a:pPr marL="0" indent="0">
              <a:buNone/>
            </a:pPr>
            <a:r>
              <a:rPr lang="da-DK" sz="1100" b="1" dirty="0"/>
              <a:t>Opgave 4 </a:t>
            </a:r>
            <a:r>
              <a:rPr lang="da-DK" sz="1100" dirty="0"/>
              <a:t>– Hastighedsvalg og nedbremsning</a:t>
            </a:r>
          </a:p>
          <a:p>
            <a:pPr marL="0" indent="0">
              <a:buNone/>
            </a:pPr>
            <a:r>
              <a:rPr lang="da-DK" sz="1100" dirty="0"/>
              <a:t>1. Hvad er fordelene ved planlagt nedbremsning?</a:t>
            </a:r>
          </a:p>
          <a:p>
            <a:pPr marL="0" indent="0">
              <a:buNone/>
            </a:pPr>
            <a:r>
              <a:rPr lang="da-DK" sz="1100" dirty="0"/>
              <a:t>2. Hvilke situationer kræver akut nedbremsning?</a:t>
            </a:r>
          </a:p>
          <a:p>
            <a:pPr marL="0" indent="0">
              <a:buNone/>
            </a:pPr>
            <a:r>
              <a:rPr lang="da-DK" sz="1100" dirty="0"/>
              <a:t>3. Hvordan kan chaufføren selv forebygge behovet for akut nedbremsning?</a:t>
            </a:r>
          </a:p>
          <a:p>
            <a:pPr marL="0" indent="0">
              <a:buNone/>
            </a:pPr>
            <a:r>
              <a:rPr lang="da-DK" sz="1100" b="1" dirty="0"/>
              <a:t>Opgave 5 </a:t>
            </a:r>
            <a:r>
              <a:rPr lang="da-DK" sz="1100" dirty="0"/>
              <a:t>– Elektroniske systemer</a:t>
            </a:r>
          </a:p>
          <a:p>
            <a:pPr marL="0" indent="0">
              <a:buNone/>
            </a:pPr>
            <a:r>
              <a:rPr lang="da-DK" sz="1100" dirty="0"/>
              <a:t>1. Forklar kort funktionen af ABS, ESP, AEBS, TCS og IVMS.</a:t>
            </a:r>
          </a:p>
          <a:p>
            <a:pPr marL="0" indent="0">
              <a:buNone/>
            </a:pPr>
            <a:r>
              <a:rPr lang="da-DK" sz="1100" dirty="0"/>
              <a:t>2. Hvilket system er vigtigst på glat vej, og hvorfor?</a:t>
            </a:r>
          </a:p>
          <a:p>
            <a:pPr marL="0" indent="0">
              <a:buNone/>
            </a:pPr>
            <a:r>
              <a:rPr lang="da-DK" sz="1100" dirty="0"/>
              <a:t>3. Hvordan arbejder systemerne sammen om at støtte chaufføren?</a:t>
            </a:r>
          </a:p>
          <a:p>
            <a:pPr marL="0" indent="0">
              <a:buNone/>
            </a:pPr>
            <a:r>
              <a:rPr lang="da-DK" sz="1100" b="1" dirty="0"/>
              <a:t>Opgave 6 </a:t>
            </a:r>
            <a:r>
              <a:rPr lang="da-DK" sz="1100" dirty="0"/>
              <a:t>– Cases</a:t>
            </a:r>
          </a:p>
          <a:p>
            <a:pPr marL="0" indent="0">
              <a:buNone/>
            </a:pPr>
            <a:r>
              <a:rPr lang="da-DK" sz="1100" dirty="0"/>
              <a:t>• Du kører med fuld last ned ad en lang bakke. Hvordan bremser du mest effektivt?</a:t>
            </a:r>
          </a:p>
          <a:p>
            <a:pPr marL="0" indent="0">
              <a:buNone/>
            </a:pPr>
            <a:r>
              <a:rPr lang="da-DK" sz="1100" dirty="0"/>
              <a:t>• Under kørsel i regnvejr aktiveres ESP. Hvad betyder det, og hvad skal du gøre?</a:t>
            </a:r>
          </a:p>
          <a:p>
            <a:pPr marL="0" indent="0">
              <a:buNone/>
            </a:pPr>
            <a:r>
              <a:rPr lang="da-DK" sz="1100" dirty="0"/>
              <a:t>• Du får en fejlmelding i ABS-systemet. Hvordan påvirker det din kørsel, og hvad gør du?</a:t>
            </a:r>
          </a:p>
          <a:p>
            <a:pPr marL="0" indent="0">
              <a:buNone/>
            </a:pPr>
            <a:r>
              <a:rPr lang="da-DK" sz="1100" b="1" dirty="0"/>
              <a:t>Opgave 7 </a:t>
            </a:r>
            <a:r>
              <a:rPr lang="da-DK" sz="1100" dirty="0"/>
              <a:t>– Refleksion</a:t>
            </a:r>
          </a:p>
          <a:p>
            <a:pPr marL="0" indent="0">
              <a:buNone/>
            </a:pPr>
            <a:r>
              <a:rPr lang="da-DK" sz="1100" dirty="0"/>
              <a:t>1. Hvad er den største læring for dig om bremsesystemet?</a:t>
            </a:r>
          </a:p>
          <a:p>
            <a:pPr marL="0" indent="0">
              <a:buNone/>
            </a:pPr>
            <a:r>
              <a:rPr lang="da-DK" sz="1100" dirty="0"/>
              <a:t>2. Hvordan kan elektroniske systemer bidrage til at køre mere økonomisk?</a:t>
            </a:r>
          </a:p>
          <a:p>
            <a:pPr marL="0" indent="0">
              <a:buNone/>
            </a:pPr>
            <a:r>
              <a:rPr lang="da-DK" sz="1100" dirty="0"/>
              <a:t>3. Hvad kan du tage med direkte ud i din hverdag som chauffør?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706B2D-56D7-9A6F-874F-78C772E1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7FDAEF-263A-F328-EEAD-5E7E463DC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36A7E-7C20-ACC4-7785-AC803010A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3600" dirty="0"/>
              <a:t>Quiz – Kraftoverføring og optimering af kørsel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76E488-4E1C-CADE-4CD7-69A8B1F32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dirty="0"/>
              <a:t>10 </a:t>
            </a:r>
            <a:r>
              <a:rPr dirty="0" err="1"/>
              <a:t>spørgsmål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repetition </a:t>
            </a:r>
            <a:r>
              <a:rPr dirty="0" err="1"/>
              <a:t>og</a:t>
            </a:r>
            <a:r>
              <a:rPr dirty="0"/>
              <a:t> test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forståelse</a:t>
            </a:r>
            <a:endParaRPr lang="da-DK" dirty="0"/>
          </a:p>
        </p:txBody>
      </p:sp>
      <p:pic>
        <p:nvPicPr>
          <p:cNvPr id="5" name="Picture 4" descr="Nærbillede af hinkerude på fortov">
            <a:extLst>
              <a:ext uri="{FF2B5EF4-FFF2-40B4-BE49-F238E27FC236}">
                <a16:creationId xmlns:a16="http://schemas.microsoft.com/office/drawing/2014/main" id="{34EDA088-B46C-F249-E055-DCA2E74A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9" r="3228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ADDECAEE-DB62-C2A0-BDA5-C9E512E26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70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betyder</a:t>
            </a:r>
            <a:r>
              <a:rPr dirty="0"/>
              <a:t> </a:t>
            </a:r>
            <a:r>
              <a:rPr dirty="0" err="1"/>
              <a:t>begrebet</a:t>
            </a:r>
            <a:r>
              <a:rPr dirty="0"/>
              <a:t> </a:t>
            </a:r>
            <a:r>
              <a:rPr dirty="0" err="1"/>
              <a:t>motorens</a:t>
            </a:r>
            <a:r>
              <a:rPr dirty="0"/>
              <a:t> </a:t>
            </a:r>
            <a:r>
              <a:rPr dirty="0" err="1"/>
              <a:t>arbejdsområde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2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hænger drejningsmoment og effekt sammen?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3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viser en brændstofforbrugskurve?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4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Hvorfor</a:t>
            </a:r>
            <a:r>
              <a:rPr dirty="0"/>
              <a:t> er det </a:t>
            </a:r>
            <a:r>
              <a:rPr dirty="0" err="1"/>
              <a:t>vigtigt</a:t>
            </a:r>
            <a:r>
              <a:rPr dirty="0"/>
              <a:t> at </a:t>
            </a:r>
            <a:r>
              <a:rPr dirty="0" err="1"/>
              <a:t>køre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motorens</a:t>
            </a:r>
            <a:r>
              <a:rPr dirty="0"/>
              <a:t> </a:t>
            </a:r>
            <a:r>
              <a:rPr dirty="0" err="1"/>
              <a:t>grønne</a:t>
            </a:r>
            <a:r>
              <a:rPr dirty="0"/>
              <a:t> </a:t>
            </a:r>
            <a:r>
              <a:rPr dirty="0" err="1"/>
              <a:t>område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5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påvirker et forkert gearvalg brændstofforbruget?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6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Hvilken rolle spiller drejningsmomentet ved igangsætning med tung last?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7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chaufføren mindske slid på motor og gearkasse gennem sit gearvalg?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Teori: Kraftoverføringens elementer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Motorens arbejdsområde</a:t>
            </a:r>
          </a:p>
          <a:p>
            <a:r>
              <a:t>Drejningsmoment og effekt</a:t>
            </a:r>
          </a:p>
          <a:p>
            <a:r>
              <a:t>Gearvalg og drivlinje</a:t>
            </a:r>
          </a:p>
          <a:p>
            <a:r>
              <a:t>Brændstofforbrug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8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sker der med brændstofforbruget ved for høje omdrejninger?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9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chaufføren bruge effektkurven til at optimere kørslen?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Spørgsmål 10 – Kraftoverføring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sammenhængen mellem økonomisk kørsel og miljøpåvirkning?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3321" y="640080"/>
            <a:ext cx="4688333" cy="356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da-DK" sz="3600"/>
              <a:t>Quiz – Sikkerhedsanordninger og køretøjsbeherskelse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t>10 spørgsmål til repetition og test af forståelse</a:t>
            </a:r>
            <a:endParaRPr lang="da-DK"/>
          </a:p>
        </p:txBody>
      </p:sp>
      <p:pic>
        <p:nvPicPr>
          <p:cNvPr id="5" name="Picture 4" descr="Nærbillede af hinkerude på fortov">
            <a:extLst>
              <a:ext uri="{FF2B5EF4-FFF2-40B4-BE49-F238E27FC236}">
                <a16:creationId xmlns:a16="http://schemas.microsoft.com/office/drawing/2014/main" id="{06858995-FBB2-3FA5-6FCB-7E89729F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719" r="32283" b="-1"/>
          <a:stretch>
            <a:fillRect/>
          </a:stretch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1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Hvorfor anvender tunge køretøjer et trykluftbremsesystem i stedet for et hydraulisk system?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2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Hvilken funktion har lufttørreren i bremsesystemet?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3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Forklar</a:t>
            </a:r>
            <a:r>
              <a:rPr dirty="0"/>
              <a:t> </a:t>
            </a:r>
            <a:r>
              <a:rPr dirty="0" err="1"/>
              <a:t>forskellen</a:t>
            </a:r>
            <a:r>
              <a:rPr lang="da-DK" dirty="0"/>
              <a:t> i nedbremsningen når vi bruger hhv.</a:t>
            </a:r>
            <a:r>
              <a:rPr dirty="0"/>
              <a:t> </a:t>
            </a:r>
            <a:r>
              <a:rPr dirty="0" err="1"/>
              <a:t>fodbremsen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retarderen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4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fordelen ved et to-kreds bremsesystem?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5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Hvad</a:t>
            </a:r>
            <a:r>
              <a:rPr dirty="0"/>
              <a:t> </a:t>
            </a:r>
            <a:r>
              <a:rPr dirty="0" err="1"/>
              <a:t>sker</a:t>
            </a:r>
            <a:r>
              <a:rPr dirty="0"/>
              <a:t> der, </a:t>
            </a:r>
            <a:r>
              <a:rPr lang="da-DK" dirty="0"/>
              <a:t>når</a:t>
            </a:r>
            <a:r>
              <a:rPr dirty="0"/>
              <a:t> </a:t>
            </a:r>
            <a:r>
              <a:rPr dirty="0" err="1"/>
              <a:t>chaufføren</a:t>
            </a:r>
            <a:r>
              <a:rPr dirty="0"/>
              <a:t> </a:t>
            </a:r>
            <a:r>
              <a:rPr dirty="0" err="1"/>
              <a:t>træder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bremsepedalen</a:t>
            </a:r>
            <a:r>
              <a:rPr dirty="0"/>
              <a:t> (</a:t>
            </a:r>
            <a:r>
              <a:rPr dirty="0" err="1"/>
              <a:t>styreventilen</a:t>
            </a:r>
            <a:r>
              <a:rPr dirty="0"/>
              <a:t>)?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6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er formålet med ABS, og hvordan hjælper det chaufføren?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Drejningsmoment og effektkurver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Drejningsmoment = motorens trækkraft</a:t>
            </a:r>
          </a:p>
          <a:p>
            <a:r>
              <a:t>Effekt = moment × omdrejninger</a:t>
            </a:r>
          </a:p>
          <a:p>
            <a:r>
              <a:t>Kurverne viser motorens optimale arbejdsområde</a:t>
            </a:r>
          </a:p>
        </p:txBody>
      </p:sp>
      <p:pic>
        <p:nvPicPr>
          <p:cNvPr id="4" name="Picture 3" descr="torque_power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49717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7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stabiliserer ESP køretøjet under en kritisk situation?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8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Hvad gør AEBS, hvis chaufføren ikke reagerer på en forhindring foran køretøjet?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9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kan TCS hjælpe ved igangsætning på glat vej?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Spørgsmål 10 – Sikkerhedsanordninger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Hvordan bidrager IVMS til at forbedre både sikkerhed og kørselsøkonomi?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Brændstofforbrugskurver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Sammenhæng mellem omdrejninger og forbrug</a:t>
            </a:r>
          </a:p>
          <a:p>
            <a:r>
              <a:t>“Grønne område” = optimal drift</a:t>
            </a:r>
          </a:p>
          <a:p>
            <a:r>
              <a:t>For lavt/højt omdrejningstal = spild af brændstof og øget slid</a:t>
            </a:r>
          </a:p>
        </p:txBody>
      </p:sp>
      <p:pic>
        <p:nvPicPr>
          <p:cNvPr id="4" name="Picture 3" descr="fuel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233041"/>
            <a:ext cx="4138448" cy="24830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Gruppearbejde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Analyser motor- og brændstofdiagrammer</a:t>
            </a:r>
          </a:p>
          <a:p>
            <a:r>
              <a:t>Hvor er det optimale arbejdsområde?</a:t>
            </a:r>
          </a:p>
          <a:p>
            <a:r>
              <a:t>Hvornår bør gear skiftes?</a:t>
            </a:r>
          </a:p>
          <a:p>
            <a:r>
              <a:t>Hvilken betydning har last og terræn?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Praktiske øvelser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Gearvalg i simulator eller via eksempler</a:t>
            </a:r>
          </a:p>
          <a:p>
            <a:r>
              <a:t>Identificer rigtigt gear i forskellige situationer</a:t>
            </a:r>
          </a:p>
          <a:p>
            <a:r>
              <a:t>Øv jer i at køre i motorens grønne område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Cases med videoklip/scenarier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Bykørsel (stop-and-go)</a:t>
            </a:r>
          </a:p>
          <a:p>
            <a:r>
              <a:t>Landevej (varieret fart)</a:t>
            </a:r>
          </a:p>
          <a:p>
            <a:r>
              <a:t>Motorvej (jævn fart, høj last)</a:t>
            </a:r>
          </a:p>
        </p:txBody>
      </p:sp>
      <p:pic>
        <p:nvPicPr>
          <p:cNvPr id="4" name="Picture 3" descr="bykoers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79" y="4122683"/>
            <a:ext cx="2743200" cy="1828800"/>
          </a:xfrm>
          <a:prstGeom prst="rect">
            <a:avLst/>
          </a:prstGeom>
        </p:spPr>
      </p:pic>
      <p:pic>
        <p:nvPicPr>
          <p:cNvPr id="5" name="Picture 4" descr="landeve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579" y="4122683"/>
            <a:ext cx="2743200" cy="1828800"/>
          </a:xfrm>
          <a:prstGeom prst="rect">
            <a:avLst/>
          </a:prstGeom>
        </p:spPr>
      </p:pic>
      <p:pic>
        <p:nvPicPr>
          <p:cNvPr id="6" name="Picture 5" descr="motorve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607" y="4122683"/>
            <a:ext cx="2743200" cy="1828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624E3CD10854468FCCE94CAABFFAEB" ma:contentTypeVersion="20" ma:contentTypeDescription="Opret et nyt dokument." ma:contentTypeScope="" ma:versionID="7c3ddf537af1a0519b2e07c4694c1aa8">
  <xsd:schema xmlns:xsd="http://www.w3.org/2001/XMLSchema" xmlns:xs="http://www.w3.org/2001/XMLSchema" xmlns:p="http://schemas.microsoft.com/office/2006/metadata/properties" xmlns:ns2="e5a614a0-e390-4758-987e-00508b2d8f32" xmlns:ns3="8e01ca8f-5ef1-4f69-bef7-0923966b1c21" targetNamespace="http://schemas.microsoft.com/office/2006/metadata/properties" ma:root="true" ma:fieldsID="93ae44c31d334598fdeec0aaa330e800" ns2:_="" ns3:_="">
    <xsd:import namespace="e5a614a0-e390-4758-987e-00508b2d8f32"/>
    <xsd:import namespace="8e01ca8f-5ef1-4f69-bef7-0923966b1c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Dato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614a0-e390-4758-987e-00508b2d8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Dato" ma:index="12" nillable="true" ma:displayName="Dato" ma:format="DateOnly" ma:internalName="Dato">
      <xsd:simpleType>
        <xsd:restriction base="dms:DateTime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ledmærker" ma:readOnly="false" ma:fieldId="{5cf76f15-5ced-4ddc-b409-7134ff3c332f}" ma:taxonomyMulti="true" ma:sspId="78d8fed3-eade-4d2d-8e51-d1e1973cc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1ca8f-5ef1-4f69-bef7-0923966b1c2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2ef22a-6204-49a6-8902-6181c02549c8}" ma:internalName="TaxCatchAll" ma:showField="CatchAllData" ma:web="8e01ca8f-5ef1-4f69-bef7-0923966b1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e5a614a0-e390-4758-987e-00508b2d8f32" xsi:nil="true"/>
    <lcf76f155ced4ddcb4097134ff3c332f xmlns="e5a614a0-e390-4758-987e-00508b2d8f32">
      <Terms xmlns="http://schemas.microsoft.com/office/infopath/2007/PartnerControls"/>
    </lcf76f155ced4ddcb4097134ff3c332f>
    <TaxCatchAll xmlns="8e01ca8f-5ef1-4f69-bef7-0923966b1c21" xsi:nil="true"/>
  </documentManagement>
</p:properties>
</file>

<file path=customXml/itemProps1.xml><?xml version="1.0" encoding="utf-8"?>
<ds:datastoreItem xmlns:ds="http://schemas.openxmlformats.org/officeDocument/2006/customXml" ds:itemID="{7381DF31-06AD-44F9-92D0-F0C235562FC2}"/>
</file>

<file path=customXml/itemProps2.xml><?xml version="1.0" encoding="utf-8"?>
<ds:datastoreItem xmlns:ds="http://schemas.openxmlformats.org/officeDocument/2006/customXml" ds:itemID="{CFEC14C7-A860-44DA-AD23-91D3A53F6DA5}"/>
</file>

<file path=customXml/itemProps3.xml><?xml version="1.0" encoding="utf-8"?>
<ds:datastoreItem xmlns:ds="http://schemas.openxmlformats.org/officeDocument/2006/customXml" ds:itemID="{BC5B7667-743F-4E3E-825A-5CC6A756B06A}"/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2027</Words>
  <Application>Microsoft Office PowerPoint</Application>
  <PresentationFormat>Skærmshow (4:3)</PresentationFormat>
  <Paragraphs>233</Paragraphs>
  <Slides>53</Slides>
  <Notes>47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Uge 1</vt:lpstr>
      <vt:lpstr>Kraftoverføring og optimering af kørsel</vt:lpstr>
      <vt:lpstr>Forventningsafstemning</vt:lpstr>
      <vt:lpstr>Teori: Kraftoverføringens elementer</vt:lpstr>
      <vt:lpstr>Drejningsmoment og effektkurver</vt:lpstr>
      <vt:lpstr>Brændstofforbrugskurver</vt:lpstr>
      <vt:lpstr>Gruppearbejde</vt:lpstr>
      <vt:lpstr>Praktiske øvelser</vt:lpstr>
      <vt:lpstr>Cases med videoklip/scenarier</vt:lpstr>
      <vt:lpstr>Strategier for optimal kørsel</vt:lpstr>
      <vt:lpstr>Opsamling &amp; refleksion</vt:lpstr>
      <vt:lpstr>PowerPoint-præsentation</vt:lpstr>
      <vt:lpstr>Arbejdsark til power point</vt:lpstr>
      <vt:lpstr>Sikkerhedsanordninger og køretøjsbeherskelse</vt:lpstr>
      <vt:lpstr>Hvorfor er dette vigtigt?</vt:lpstr>
      <vt:lpstr>Grundprincip i trykluftbremsen</vt:lpstr>
      <vt:lpstr>Komponenter i bremsesystemet</vt:lpstr>
      <vt:lpstr>PowerPoint-præsentation</vt:lpstr>
      <vt:lpstr>Sikkerhed i bremsesystemet</vt:lpstr>
      <vt:lpstr>Bremser og retarder</vt:lpstr>
      <vt:lpstr>Hastighedsvalg og nedbremsning</vt:lpstr>
      <vt:lpstr>ABS – Anti-lock Braking System</vt:lpstr>
      <vt:lpstr>ESP – Electronic Stability Program</vt:lpstr>
      <vt:lpstr>AEBS – Advanced Emergency Braking System</vt:lpstr>
      <vt:lpstr>TCS – Traction Control System</vt:lpstr>
      <vt:lpstr>IVMS – Intelligent Vehicle Monitoring System</vt:lpstr>
      <vt:lpstr>Samspil mellem systemerne</vt:lpstr>
      <vt:lpstr>PowerPoint-præsentation</vt:lpstr>
      <vt:lpstr>Gruppearbejde – cases</vt:lpstr>
      <vt:lpstr>Opsamling og refleksion</vt:lpstr>
      <vt:lpstr>Arbejdsark til power point</vt:lpstr>
      <vt:lpstr>Quiz – Kraftoverføring og optimering af kørsel</vt:lpstr>
      <vt:lpstr>Spørgsmål 1 – Kraftoverføring</vt:lpstr>
      <vt:lpstr>Spørgsmål 2 – Kraftoverføring</vt:lpstr>
      <vt:lpstr>Spørgsmål 3 – Kraftoverføring</vt:lpstr>
      <vt:lpstr>Spørgsmål 4 – Kraftoverføring</vt:lpstr>
      <vt:lpstr>Spørgsmål 5 – Kraftoverføring</vt:lpstr>
      <vt:lpstr>Spørgsmål 6 – Kraftoverføring</vt:lpstr>
      <vt:lpstr>Spørgsmål 7 – Kraftoverføring</vt:lpstr>
      <vt:lpstr>Spørgsmål 8 – Kraftoverføring</vt:lpstr>
      <vt:lpstr>Spørgsmål 9 – Kraftoverføring</vt:lpstr>
      <vt:lpstr>Spørgsmål 10 – Kraftoverføring</vt:lpstr>
      <vt:lpstr>Quiz – Sikkerhedsanordninger og køretøjsbeherskelse</vt:lpstr>
      <vt:lpstr>Spørgsmål 1 – Sikkerhedsanordninger</vt:lpstr>
      <vt:lpstr>Spørgsmål 2 – Sikkerhedsanordninger</vt:lpstr>
      <vt:lpstr>Spørgsmål 3 – Sikkerhedsanordninger</vt:lpstr>
      <vt:lpstr>Spørgsmål 4 – Sikkerhedsanordninger</vt:lpstr>
      <vt:lpstr>Spørgsmål 5 – Sikkerhedsanordninger</vt:lpstr>
      <vt:lpstr>Spørgsmål 6 – Sikkerhedsanordninger</vt:lpstr>
      <vt:lpstr>Spørgsmål 7 – Sikkerhedsanordninger</vt:lpstr>
      <vt:lpstr>Spørgsmål 8 – Sikkerhedsanordninger</vt:lpstr>
      <vt:lpstr>Spørgsmål 9 – Sikkerhedsanordninger</vt:lpstr>
      <vt:lpstr>Spørgsmål 10 – Sikkerhedsanordninger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Karina Dyring</dc:creator>
  <cp:keywords/>
  <dc:description>generated using python-pptx</dc:description>
  <cp:lastModifiedBy>Karina Dyring</cp:lastModifiedBy>
  <cp:revision>2</cp:revision>
  <dcterms:created xsi:type="dcterms:W3CDTF">2013-01-27T09:14:16Z</dcterms:created>
  <dcterms:modified xsi:type="dcterms:W3CDTF">2025-09-29T06:37:24Z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0x010100D6624E3CD10854468FCCE94CAABFFAEB</vt:lpwstr>
  </property>
</Properties>
</file>