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67" r:id="rId2"/>
    <p:sldId id="256" r:id="rId3"/>
    <p:sldId id="257" r:id="rId4"/>
    <p:sldId id="278" r:id="rId5"/>
    <p:sldId id="279" r:id="rId6"/>
    <p:sldId id="258" r:id="rId7"/>
    <p:sldId id="259" r:id="rId8"/>
    <p:sldId id="260" r:id="rId9"/>
    <p:sldId id="261" r:id="rId10"/>
    <p:sldId id="280" r:id="rId11"/>
    <p:sldId id="281" r:id="rId12"/>
    <p:sldId id="262" r:id="rId13"/>
    <p:sldId id="263" r:id="rId14"/>
    <p:sldId id="264" r:id="rId15"/>
    <p:sldId id="265" r:id="rId16"/>
    <p:sldId id="282" r:id="rId17"/>
    <p:sldId id="283" r:id="rId18"/>
    <p:sldId id="284" r:id="rId19"/>
    <p:sldId id="306" r:id="rId20"/>
    <p:sldId id="285" r:id="rId21"/>
    <p:sldId id="307" r:id="rId22"/>
    <p:sldId id="286" r:id="rId23"/>
    <p:sldId id="287" r:id="rId24"/>
    <p:sldId id="308" r:id="rId25"/>
    <p:sldId id="288" r:id="rId26"/>
    <p:sldId id="289" r:id="rId27"/>
    <p:sldId id="290" r:id="rId28"/>
    <p:sldId id="291" r:id="rId29"/>
    <p:sldId id="292" r:id="rId30"/>
    <p:sldId id="293" r:id="rId31"/>
    <p:sldId id="320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66" r:id="rId42"/>
    <p:sldId id="321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9C67A-831A-4B63-A6C1-D491A1011C08}" v="43" dt="2025-09-29T06:46:33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4" autoAdjust="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Dyring" userId="c15192c8-ced6-4082-8fd4-68509cb850b4" providerId="ADAL" clId="{5594544D-BC53-491C-92A8-97FF6BB00D9F}"/>
    <pc:docChg chg="undo custSel addSld delSld modSld">
      <pc:chgData name="Karina Dyring" userId="c15192c8-ced6-4082-8fd4-68509cb850b4" providerId="ADAL" clId="{5594544D-BC53-491C-92A8-97FF6BB00D9F}" dt="2025-09-29T06:49:53.834" v="1257" actId="20577"/>
      <pc:docMkLst>
        <pc:docMk/>
      </pc:docMkLst>
      <pc:sldChg chg="addSp modSp mod setBg">
        <pc:chgData name="Karina Dyring" userId="c15192c8-ced6-4082-8fd4-68509cb850b4" providerId="ADAL" clId="{5594544D-BC53-491C-92A8-97FF6BB00D9F}" dt="2025-09-19T12:38:14.430" v="671" actId="20577"/>
        <pc:sldMkLst>
          <pc:docMk/>
          <pc:sldMk cId="0" sldId="256"/>
        </pc:sldMkLst>
        <pc:spChg chg="mod">
          <ac:chgData name="Karina Dyring" userId="c15192c8-ced6-4082-8fd4-68509cb850b4" providerId="ADAL" clId="{5594544D-BC53-491C-92A8-97FF6BB00D9F}" dt="2025-09-19T12:38:14.430" v="671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6T08:37:29.635" v="400" actId="26606"/>
          <ac:spMkLst>
            <pc:docMk/>
            <pc:sldMk cId="0" sldId="256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6T08:37:29.635" v="400" actId="26606"/>
          <ac:spMkLst>
            <pc:docMk/>
            <pc:sldMk cId="0" sldId="256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6T08:37:29.635" v="400" actId="26606"/>
          <ac:spMkLst>
            <pc:docMk/>
            <pc:sldMk cId="0" sldId="256"/>
            <ac:spMk id="10" creationId="{DA542B6D-E775-4832-91DC-2D20F857813A}"/>
          </ac:spMkLst>
        </pc:spChg>
      </pc:sldChg>
      <pc:sldChg chg="modSp mod">
        <pc:chgData name="Karina Dyring" userId="c15192c8-ced6-4082-8fd4-68509cb850b4" providerId="ADAL" clId="{5594544D-BC53-491C-92A8-97FF6BB00D9F}" dt="2025-09-29T06:38:40.308" v="689" actId="20577"/>
        <pc:sldMkLst>
          <pc:docMk/>
          <pc:sldMk cId="0" sldId="258"/>
        </pc:sldMkLst>
        <pc:spChg chg="mod">
          <ac:chgData name="Karina Dyring" userId="c15192c8-ced6-4082-8fd4-68509cb850b4" providerId="ADAL" clId="{5594544D-BC53-491C-92A8-97FF6BB00D9F}" dt="2025-09-16T08:08:27.868" v="189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29T06:38:40.308" v="689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16T08:22:14.907" v="336"/>
        <pc:sldMkLst>
          <pc:docMk/>
          <pc:sldMk cId="0" sldId="259"/>
        </pc:sldMkLst>
        <pc:spChg chg="mod">
          <ac:chgData name="Karina Dyring" userId="c15192c8-ced6-4082-8fd4-68509cb850b4" providerId="ADAL" clId="{5594544D-BC53-491C-92A8-97FF6BB00D9F}" dt="2025-09-16T08:22:14.907" v="336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29T06:40:04.993" v="777" actId="20577"/>
        <pc:sldMkLst>
          <pc:docMk/>
          <pc:sldMk cId="0" sldId="260"/>
        </pc:sldMkLst>
        <pc:spChg chg="mod">
          <ac:chgData name="Karina Dyring" userId="c15192c8-ced6-4082-8fd4-68509cb850b4" providerId="ADAL" clId="{5594544D-BC53-491C-92A8-97FF6BB00D9F}" dt="2025-09-29T06:40:04.993" v="777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Karina Dyring" userId="c15192c8-ced6-4082-8fd4-68509cb850b4" providerId="ADAL" clId="{5594544D-BC53-491C-92A8-97FF6BB00D9F}" dt="2025-09-16T08:29:14.357" v="382" actId="20577"/>
        <pc:sldMkLst>
          <pc:docMk/>
          <pc:sldMk cId="0" sldId="263"/>
        </pc:sldMkLst>
        <pc:spChg chg="mod">
          <ac:chgData name="Karina Dyring" userId="c15192c8-ced6-4082-8fd4-68509cb850b4" providerId="ADAL" clId="{5594544D-BC53-491C-92A8-97FF6BB00D9F}" dt="2025-09-16T08:29:14.357" v="382" actId="20577"/>
          <ac:spMkLst>
            <pc:docMk/>
            <pc:sldMk cId="0" sldId="263"/>
            <ac:spMk id="3" creationId="{00000000-0000-0000-0000-000000000000}"/>
          </ac:spMkLst>
        </pc:spChg>
      </pc:sldChg>
      <pc:sldChg chg="addSp modSp mod modNotesTx">
        <pc:chgData name="Karina Dyring" userId="c15192c8-ced6-4082-8fd4-68509cb850b4" providerId="ADAL" clId="{5594544D-BC53-491C-92A8-97FF6BB00D9F}" dt="2025-09-16T08:42:30.387" v="401"/>
        <pc:sldMkLst>
          <pc:docMk/>
          <pc:sldMk cId="0" sldId="265"/>
        </pc:sldMkLst>
        <pc:spChg chg="mod">
          <ac:chgData name="Karina Dyring" userId="c15192c8-ced6-4082-8fd4-68509cb850b4" providerId="ADAL" clId="{5594544D-BC53-491C-92A8-97FF6BB00D9F}" dt="2025-09-16T08:05:25.101" v="34" actId="20577"/>
          <ac:spMkLst>
            <pc:docMk/>
            <pc:sldMk cId="0" sldId="265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6T08:06:30.658" v="46" actId="113"/>
          <ac:spMkLst>
            <pc:docMk/>
            <pc:sldMk cId="0" sldId="265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66"/>
        </pc:sldMkLst>
      </pc:sldChg>
      <pc:sldChg chg="addSp delSp modSp add del mod">
        <pc:chgData name="Karina Dyring" userId="c15192c8-ced6-4082-8fd4-68509cb850b4" providerId="ADAL" clId="{5594544D-BC53-491C-92A8-97FF6BB00D9F}" dt="2025-09-16T10:47:38.649" v="649" actId="2696"/>
        <pc:sldMkLst>
          <pc:docMk/>
          <pc:sldMk cId="0" sldId="268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69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0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1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2"/>
        </pc:sldMkLst>
      </pc:sldChg>
      <pc:sldChg chg="add modNotesTx">
        <pc:chgData name="Karina Dyring" userId="c15192c8-ced6-4082-8fd4-68509cb850b4" providerId="ADAL" clId="{5594544D-BC53-491C-92A8-97FF6BB00D9F}" dt="2025-09-29T06:48:04.834" v="1172" actId="20577"/>
        <pc:sldMkLst>
          <pc:docMk/>
          <pc:sldMk cId="0" sldId="273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4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5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6"/>
        </pc:sldMkLst>
      </pc:sldChg>
      <pc:sldChg chg="add">
        <pc:chgData name="Karina Dyring" userId="c15192c8-ced6-4082-8fd4-68509cb850b4" providerId="ADAL" clId="{5594544D-BC53-491C-92A8-97FF6BB00D9F}" dt="2025-09-16T08:03:38.067" v="0"/>
        <pc:sldMkLst>
          <pc:docMk/>
          <pc:sldMk cId="0" sldId="277"/>
        </pc:sldMkLst>
      </pc:sldChg>
      <pc:sldChg chg="addSp modSp add mod modNotesTx">
        <pc:chgData name="Karina Dyring" userId="c15192c8-ced6-4082-8fd4-68509cb850b4" providerId="ADAL" clId="{5594544D-BC53-491C-92A8-97FF6BB00D9F}" dt="2025-09-16T08:13:30.671" v="230" actId="1076"/>
        <pc:sldMkLst>
          <pc:docMk/>
          <pc:sldMk cId="4054649284" sldId="278"/>
        </pc:sldMkLst>
        <pc:spChg chg="mod">
          <ac:chgData name="Karina Dyring" userId="c15192c8-ced6-4082-8fd4-68509cb850b4" providerId="ADAL" clId="{5594544D-BC53-491C-92A8-97FF6BB00D9F}" dt="2025-09-16T08:07:57.939" v="154" actId="20577"/>
          <ac:spMkLst>
            <pc:docMk/>
            <pc:sldMk cId="4054649284" sldId="278"/>
            <ac:spMk id="3" creationId="{24E3D044-C990-EF96-1A63-99A3B1E84330}"/>
          </ac:spMkLst>
        </pc:spChg>
        <pc:picChg chg="add mod">
          <ac:chgData name="Karina Dyring" userId="c15192c8-ced6-4082-8fd4-68509cb850b4" providerId="ADAL" clId="{5594544D-BC53-491C-92A8-97FF6BB00D9F}" dt="2025-09-16T08:13:30.671" v="230" actId="1076"/>
          <ac:picMkLst>
            <pc:docMk/>
            <pc:sldMk cId="4054649284" sldId="278"/>
            <ac:picMk id="4" creationId="{8C21DAB0-1C94-EC41-FA41-172189B28B1A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6T08:25:41.078" v="346" actId="14100"/>
        <pc:sldMkLst>
          <pc:docMk/>
          <pc:sldMk cId="976324633" sldId="279"/>
        </pc:sldMkLst>
        <pc:picChg chg="add mod">
          <ac:chgData name="Karina Dyring" userId="c15192c8-ced6-4082-8fd4-68509cb850b4" providerId="ADAL" clId="{5594544D-BC53-491C-92A8-97FF6BB00D9F}" dt="2025-09-16T08:25:41.078" v="346" actId="14100"/>
          <ac:picMkLst>
            <pc:docMk/>
            <pc:sldMk cId="976324633" sldId="279"/>
            <ac:picMk id="10" creationId="{F57F2FB4-107D-6138-2C2C-9E630910752F}"/>
          </ac:picMkLst>
        </pc:picChg>
      </pc:sldChg>
      <pc:sldChg chg="modSp new del mod modNotesTx">
        <pc:chgData name="Karina Dyring" userId="c15192c8-ced6-4082-8fd4-68509cb850b4" providerId="ADAL" clId="{5594544D-BC53-491C-92A8-97FF6BB00D9F}" dt="2025-09-16T08:22:21.268" v="337" actId="2696"/>
        <pc:sldMkLst>
          <pc:docMk/>
          <pc:sldMk cId="761329013" sldId="280"/>
        </pc:sldMkLst>
      </pc:sldChg>
      <pc:sldChg chg="addSp delSp modSp new mod setBg">
        <pc:chgData name="Karina Dyring" userId="c15192c8-ced6-4082-8fd4-68509cb850b4" providerId="ADAL" clId="{5594544D-BC53-491C-92A8-97FF6BB00D9F}" dt="2025-09-16T08:34:04.863" v="399" actId="1076"/>
        <pc:sldMkLst>
          <pc:docMk/>
          <pc:sldMk cId="1770874012" sldId="280"/>
        </pc:sldMkLst>
        <pc:picChg chg="add mod">
          <ac:chgData name="Karina Dyring" userId="c15192c8-ced6-4082-8fd4-68509cb850b4" providerId="ADAL" clId="{5594544D-BC53-491C-92A8-97FF6BB00D9F}" dt="2025-09-16T08:34:04.863" v="399" actId="1076"/>
          <ac:picMkLst>
            <pc:docMk/>
            <pc:sldMk cId="1770874012" sldId="280"/>
            <ac:picMk id="7" creationId="{F6E72BEC-83CB-EA0E-6E92-821A1F7BDF72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6T08:33:12.528" v="389" actId="14100"/>
        <pc:sldMkLst>
          <pc:docMk/>
          <pc:sldMk cId="1573996972" sldId="281"/>
        </pc:sldMkLst>
        <pc:picChg chg="add mod">
          <ac:chgData name="Karina Dyring" userId="c15192c8-ced6-4082-8fd4-68509cb850b4" providerId="ADAL" clId="{5594544D-BC53-491C-92A8-97FF6BB00D9F}" dt="2025-09-16T08:33:12.528" v="389" actId="14100"/>
          <ac:picMkLst>
            <pc:docMk/>
            <pc:sldMk cId="1573996972" sldId="281"/>
            <ac:picMk id="4" creationId="{9C96DDEF-6527-DAA7-448B-2429D08730B2}"/>
          </ac:picMkLst>
        </pc:picChg>
      </pc:sldChg>
      <pc:sldChg chg="addSp modSp add mod setBg addAnim">
        <pc:chgData name="Karina Dyring" userId="c15192c8-ced6-4082-8fd4-68509cb850b4" providerId="ADAL" clId="{5594544D-BC53-491C-92A8-97FF6BB00D9F}" dt="2025-09-16T08:42:44.729" v="406"/>
        <pc:sldMkLst>
          <pc:docMk/>
          <pc:sldMk cId="0" sldId="282"/>
        </pc:sldMkLst>
        <pc:spChg chg="mod">
          <ac:chgData name="Karina Dyring" userId="c15192c8-ced6-4082-8fd4-68509cb850b4" providerId="ADAL" clId="{5594544D-BC53-491C-92A8-97FF6BB00D9F}" dt="2025-09-16T08:42:44.727" v="404" actId="26606"/>
          <ac:spMkLst>
            <pc:docMk/>
            <pc:sldMk cId="0" sldId="282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6T08:42:44.727" v="404" actId="26606"/>
          <ac:spMkLst>
            <pc:docMk/>
            <pc:sldMk cId="0" sldId="282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6T08:42:44.727" v="404" actId="26606"/>
          <ac:spMkLst>
            <pc:docMk/>
            <pc:sldMk cId="0" sldId="282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6T08:42:44.727" v="404" actId="26606"/>
          <ac:spMkLst>
            <pc:docMk/>
            <pc:sldMk cId="0" sldId="282"/>
            <ac:spMk id="10" creationId="{DA542B6D-E775-4832-91DC-2D20F857813A}"/>
          </ac:spMkLst>
        </pc:spChg>
      </pc:sldChg>
      <pc:sldChg chg="modSp add mod">
        <pc:chgData name="Karina Dyring" userId="c15192c8-ced6-4082-8fd4-68509cb850b4" providerId="ADAL" clId="{5594544D-BC53-491C-92A8-97FF6BB00D9F}" dt="2025-09-16T08:42:39.135" v="403" actId="27636"/>
        <pc:sldMkLst>
          <pc:docMk/>
          <pc:sldMk cId="0" sldId="283"/>
        </pc:sldMkLst>
        <pc:spChg chg="mod">
          <ac:chgData name="Karina Dyring" userId="c15192c8-ced6-4082-8fd4-68509cb850b4" providerId="ADAL" clId="{5594544D-BC53-491C-92A8-97FF6BB00D9F}" dt="2025-09-16T08:42:39.135" v="403" actId="27636"/>
          <ac:spMkLst>
            <pc:docMk/>
            <pc:sldMk cId="0" sldId="283"/>
            <ac:spMk id="2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29T06:43:14.702" v="937" actId="20577"/>
        <pc:sldMkLst>
          <pc:docMk/>
          <pc:sldMk cId="0" sldId="284"/>
        </pc:sldMkLst>
        <pc:spChg chg="mod">
          <ac:chgData name="Karina Dyring" userId="c15192c8-ced6-4082-8fd4-68509cb850b4" providerId="ADAL" clId="{5594544D-BC53-491C-92A8-97FF6BB00D9F}" dt="2025-09-29T06:42:22.452" v="875" actId="20577"/>
          <ac:spMkLst>
            <pc:docMk/>
            <pc:sldMk cId="0" sldId="284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29T06:43:14.702" v="937" actId="20577"/>
          <ac:spMkLst>
            <pc:docMk/>
            <pc:sldMk cId="0" sldId="284"/>
            <ac:spMk id="3" creationId="{00000000-0000-0000-0000-000000000000}"/>
          </ac:spMkLst>
        </pc:spChg>
      </pc:sldChg>
      <pc:sldChg chg="addSp delSp modSp add mod setBg">
        <pc:chgData name="Karina Dyring" userId="c15192c8-ced6-4082-8fd4-68509cb850b4" providerId="ADAL" clId="{5594544D-BC53-491C-92A8-97FF6BB00D9F}" dt="2025-09-16T10:46:26.416" v="645" actId="14100"/>
        <pc:sldMkLst>
          <pc:docMk/>
          <pc:sldMk cId="0" sldId="285"/>
        </pc:sldMkLst>
        <pc:spChg chg="mod">
          <ac:chgData name="Karina Dyring" userId="c15192c8-ced6-4082-8fd4-68509cb850b4" providerId="ADAL" clId="{5594544D-BC53-491C-92A8-97FF6BB00D9F}" dt="2025-09-16T10:46:14.945" v="643" actId="26606"/>
          <ac:spMkLst>
            <pc:docMk/>
            <pc:sldMk cId="0" sldId="285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6T10:46:26.416" v="645" actId="14100"/>
          <ac:spMkLst>
            <pc:docMk/>
            <pc:sldMk cId="0" sldId="285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6T10:46:14.945" v="643" actId="26606"/>
          <ac:spMkLst>
            <pc:docMk/>
            <pc:sldMk cId="0" sldId="285"/>
            <ac:spMk id="16" creationId="{04812C46-200A-4DEB-A05E-3ED6C68C2387}"/>
          </ac:spMkLst>
        </pc:spChg>
        <pc:spChg chg="add">
          <ac:chgData name="Karina Dyring" userId="c15192c8-ced6-4082-8fd4-68509cb850b4" providerId="ADAL" clId="{5594544D-BC53-491C-92A8-97FF6BB00D9F}" dt="2025-09-16T10:46:14.945" v="643" actId="26606"/>
          <ac:spMkLst>
            <pc:docMk/>
            <pc:sldMk cId="0" sldId="285"/>
            <ac:spMk id="18" creationId="{D1EA859B-E555-4109-94F3-6700E046E008}"/>
          </ac:spMkLst>
        </pc:spChg>
        <pc:picChg chg="add mod ord">
          <ac:chgData name="Karina Dyring" userId="c15192c8-ced6-4082-8fd4-68509cb850b4" providerId="ADAL" clId="{5594544D-BC53-491C-92A8-97FF6BB00D9F}" dt="2025-09-16T10:46:14.945" v="643" actId="26606"/>
          <ac:picMkLst>
            <pc:docMk/>
            <pc:sldMk cId="0" sldId="285"/>
            <ac:picMk id="5" creationId="{D33BD4D3-D31D-E111-BD4D-4080BE4FC31F}"/>
          </ac:picMkLst>
        </pc:picChg>
      </pc:sldChg>
      <pc:sldChg chg="add">
        <pc:chgData name="Karina Dyring" userId="c15192c8-ced6-4082-8fd4-68509cb850b4" providerId="ADAL" clId="{5594544D-BC53-491C-92A8-97FF6BB00D9F}" dt="2025-09-16T08:42:39.011" v="402"/>
        <pc:sldMkLst>
          <pc:docMk/>
          <pc:sldMk cId="0" sldId="286"/>
        </pc:sldMkLst>
      </pc:sldChg>
      <pc:sldChg chg="modSp add mod">
        <pc:chgData name="Karina Dyring" userId="c15192c8-ced6-4082-8fd4-68509cb850b4" providerId="ADAL" clId="{5594544D-BC53-491C-92A8-97FF6BB00D9F}" dt="2025-09-29T06:45:33.494" v="1055" actId="20577"/>
        <pc:sldMkLst>
          <pc:docMk/>
          <pc:sldMk cId="0" sldId="287"/>
        </pc:sldMkLst>
        <pc:spChg chg="mod">
          <ac:chgData name="Karina Dyring" userId="c15192c8-ced6-4082-8fd4-68509cb850b4" providerId="ADAL" clId="{5594544D-BC53-491C-92A8-97FF6BB00D9F}" dt="2025-09-29T06:45:33.494" v="1055" actId="20577"/>
          <ac:spMkLst>
            <pc:docMk/>
            <pc:sldMk cId="0" sldId="287"/>
            <ac:spMk id="2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29T06:45:26.691" v="1054" actId="20577"/>
        <pc:sldMkLst>
          <pc:docMk/>
          <pc:sldMk cId="0" sldId="288"/>
        </pc:sldMkLst>
        <pc:spChg chg="mod">
          <ac:chgData name="Karina Dyring" userId="c15192c8-ced6-4082-8fd4-68509cb850b4" providerId="ADAL" clId="{5594544D-BC53-491C-92A8-97FF6BB00D9F}" dt="2025-09-29T06:45:26.691" v="1054" actId="20577"/>
          <ac:spMkLst>
            <pc:docMk/>
            <pc:sldMk cId="0" sldId="288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29T06:45:13.737" v="1043" actId="20577"/>
          <ac:spMkLst>
            <pc:docMk/>
            <pc:sldMk cId="0" sldId="288"/>
            <ac:spMk id="3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29T06:47:11.345" v="1152" actId="20577"/>
        <pc:sldMkLst>
          <pc:docMk/>
          <pc:sldMk cId="0" sldId="289"/>
        </pc:sldMkLst>
        <pc:spChg chg="mod">
          <ac:chgData name="Karina Dyring" userId="c15192c8-ced6-4082-8fd4-68509cb850b4" providerId="ADAL" clId="{5594544D-BC53-491C-92A8-97FF6BB00D9F}" dt="2025-09-29T06:47:11.345" v="1152" actId="20577"/>
          <ac:spMkLst>
            <pc:docMk/>
            <pc:sldMk cId="0" sldId="289"/>
            <ac:spMk id="3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16T08:46:07.613" v="574" actId="20577"/>
        <pc:sldMkLst>
          <pc:docMk/>
          <pc:sldMk cId="0" sldId="290"/>
        </pc:sldMkLst>
        <pc:spChg chg="mod">
          <ac:chgData name="Karina Dyring" userId="c15192c8-ced6-4082-8fd4-68509cb850b4" providerId="ADAL" clId="{5594544D-BC53-491C-92A8-97FF6BB00D9F}" dt="2025-09-16T08:46:07.613" v="574" actId="20577"/>
          <ac:spMkLst>
            <pc:docMk/>
            <pc:sldMk cId="0" sldId="290"/>
            <ac:spMk id="3" creationId="{00000000-0000-0000-0000-000000000000}"/>
          </ac:spMkLst>
        </pc:spChg>
      </pc:sldChg>
      <pc:sldChg chg="modSp add mod">
        <pc:chgData name="Karina Dyring" userId="c15192c8-ced6-4082-8fd4-68509cb850b4" providerId="ADAL" clId="{5594544D-BC53-491C-92A8-97FF6BB00D9F}" dt="2025-09-16T08:45:55.381" v="551" actId="20577"/>
        <pc:sldMkLst>
          <pc:docMk/>
          <pc:sldMk cId="0" sldId="291"/>
        </pc:sldMkLst>
        <pc:spChg chg="mod">
          <ac:chgData name="Karina Dyring" userId="c15192c8-ced6-4082-8fd4-68509cb850b4" providerId="ADAL" clId="{5594544D-BC53-491C-92A8-97FF6BB00D9F}" dt="2025-09-16T08:45:55.381" v="551" actId="20577"/>
          <ac:spMkLst>
            <pc:docMk/>
            <pc:sldMk cId="0" sldId="291"/>
            <ac:spMk id="2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6T08:42:39.011" v="402"/>
        <pc:sldMkLst>
          <pc:docMk/>
          <pc:sldMk cId="0" sldId="292"/>
        </pc:sldMkLst>
      </pc:sldChg>
      <pc:sldChg chg="modSp add mod modNotesTx">
        <pc:chgData name="Karina Dyring" userId="c15192c8-ced6-4082-8fd4-68509cb850b4" providerId="ADAL" clId="{5594544D-BC53-491C-92A8-97FF6BB00D9F}" dt="2025-09-16T08:45:28.680" v="530" actId="113"/>
        <pc:sldMkLst>
          <pc:docMk/>
          <pc:sldMk cId="0" sldId="293"/>
        </pc:sldMkLst>
        <pc:spChg chg="mod">
          <ac:chgData name="Karina Dyring" userId="c15192c8-ced6-4082-8fd4-68509cb850b4" providerId="ADAL" clId="{5594544D-BC53-491C-92A8-97FF6BB00D9F}" dt="2025-09-16T08:43:30.286" v="440" actId="20577"/>
          <ac:spMkLst>
            <pc:docMk/>
            <pc:sldMk cId="0" sldId="293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6T08:45:28.680" v="530" actId="113"/>
          <ac:spMkLst>
            <pc:docMk/>
            <pc:sldMk cId="0" sldId="293"/>
            <ac:spMk id="3" creationId="{00000000-0000-0000-0000-000000000000}"/>
          </ac:spMkLst>
        </pc:spChg>
      </pc:sldChg>
      <pc:sldChg chg="add del">
        <pc:chgData name="Karina Dyring" userId="c15192c8-ced6-4082-8fd4-68509cb850b4" providerId="ADAL" clId="{5594544D-BC53-491C-92A8-97FF6BB00D9F}" dt="2025-09-16T08:49:45.535" v="606" actId="2696"/>
        <pc:sldMkLst>
          <pc:docMk/>
          <pc:sldMk cId="0" sldId="294"/>
        </pc:sldMkLst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295"/>
        </pc:sldMkLst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296"/>
        </pc:sldMkLst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297"/>
        </pc:sldMkLst>
      </pc:sldChg>
      <pc:sldChg chg="add modNotesTx">
        <pc:chgData name="Karina Dyring" userId="c15192c8-ced6-4082-8fd4-68509cb850b4" providerId="ADAL" clId="{5594544D-BC53-491C-92A8-97FF6BB00D9F}" dt="2025-09-29T06:48:57.687" v="1174" actId="20577"/>
        <pc:sldMkLst>
          <pc:docMk/>
          <pc:sldMk cId="0" sldId="298"/>
        </pc:sldMkLst>
      </pc:sldChg>
      <pc:sldChg chg="modSp add mod">
        <pc:chgData name="Karina Dyring" userId="c15192c8-ced6-4082-8fd4-68509cb850b4" providerId="ADAL" clId="{5594544D-BC53-491C-92A8-97FF6BB00D9F}" dt="2025-09-29T06:49:18.428" v="1205" actId="20577"/>
        <pc:sldMkLst>
          <pc:docMk/>
          <pc:sldMk cId="0" sldId="299"/>
        </pc:sldMkLst>
        <pc:spChg chg="mod">
          <ac:chgData name="Karina Dyring" userId="c15192c8-ced6-4082-8fd4-68509cb850b4" providerId="ADAL" clId="{5594544D-BC53-491C-92A8-97FF6BB00D9F}" dt="2025-09-29T06:49:18.428" v="1205" actId="20577"/>
          <ac:spMkLst>
            <pc:docMk/>
            <pc:sldMk cId="0" sldId="299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300"/>
        </pc:sldMkLst>
      </pc:sldChg>
      <pc:sldChg chg="modSp add mod">
        <pc:chgData name="Karina Dyring" userId="c15192c8-ced6-4082-8fd4-68509cb850b4" providerId="ADAL" clId="{5594544D-BC53-491C-92A8-97FF6BB00D9F}" dt="2025-09-29T06:49:30.961" v="1228" actId="20577"/>
        <pc:sldMkLst>
          <pc:docMk/>
          <pc:sldMk cId="0" sldId="301"/>
        </pc:sldMkLst>
        <pc:spChg chg="mod">
          <ac:chgData name="Karina Dyring" userId="c15192c8-ced6-4082-8fd4-68509cb850b4" providerId="ADAL" clId="{5594544D-BC53-491C-92A8-97FF6BB00D9F}" dt="2025-09-29T06:49:30.961" v="1228" actId="20577"/>
          <ac:spMkLst>
            <pc:docMk/>
            <pc:sldMk cId="0" sldId="301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302"/>
        </pc:sldMkLst>
      </pc:sldChg>
      <pc:sldChg chg="modSp add mod">
        <pc:chgData name="Karina Dyring" userId="c15192c8-ced6-4082-8fd4-68509cb850b4" providerId="ADAL" clId="{5594544D-BC53-491C-92A8-97FF6BB00D9F}" dt="2025-09-29T06:49:53.834" v="1257" actId="20577"/>
        <pc:sldMkLst>
          <pc:docMk/>
          <pc:sldMk cId="0" sldId="303"/>
        </pc:sldMkLst>
        <pc:spChg chg="mod">
          <ac:chgData name="Karina Dyring" userId="c15192c8-ced6-4082-8fd4-68509cb850b4" providerId="ADAL" clId="{5594544D-BC53-491C-92A8-97FF6BB00D9F}" dt="2025-09-29T06:49:53.834" v="1257" actId="20577"/>
          <ac:spMkLst>
            <pc:docMk/>
            <pc:sldMk cId="0" sldId="303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6T08:47:02.725" v="594"/>
        <pc:sldMkLst>
          <pc:docMk/>
          <pc:sldMk cId="0" sldId="304"/>
        </pc:sldMkLst>
      </pc:sldChg>
      <pc:sldChg chg="addSp delSp modSp add del mod modAnim">
        <pc:chgData name="Karina Dyring" userId="c15192c8-ced6-4082-8fd4-68509cb850b4" providerId="ADAL" clId="{5594544D-BC53-491C-92A8-97FF6BB00D9F}" dt="2025-09-16T10:48:23.861" v="657" actId="47"/>
        <pc:sldMkLst>
          <pc:docMk/>
          <pc:sldMk cId="4042048638" sldId="305"/>
        </pc:sldMkLst>
      </pc:sldChg>
      <pc:sldChg chg="addSp delSp modSp new mod setBg">
        <pc:chgData name="Karina Dyring" userId="c15192c8-ced6-4082-8fd4-68509cb850b4" providerId="ADAL" clId="{5594544D-BC53-491C-92A8-97FF6BB00D9F}" dt="2025-09-16T08:55:25.734" v="632" actId="14100"/>
        <pc:sldMkLst>
          <pc:docMk/>
          <pc:sldMk cId="3372205527" sldId="306"/>
        </pc:sldMkLst>
        <pc:picChg chg="add mod">
          <ac:chgData name="Karina Dyring" userId="c15192c8-ced6-4082-8fd4-68509cb850b4" providerId="ADAL" clId="{5594544D-BC53-491C-92A8-97FF6BB00D9F}" dt="2025-09-16T08:55:25.734" v="632" actId="14100"/>
          <ac:picMkLst>
            <pc:docMk/>
            <pc:sldMk cId="3372205527" sldId="306"/>
            <ac:picMk id="4" creationId="{79502872-6F1E-7444-1419-6CE6F2F924E6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6T08:59:29.712" v="635" actId="26606"/>
        <pc:sldMkLst>
          <pc:docMk/>
          <pc:sldMk cId="1882655359" sldId="307"/>
        </pc:sldMkLst>
        <pc:picChg chg="add mod">
          <ac:chgData name="Karina Dyring" userId="c15192c8-ced6-4082-8fd4-68509cb850b4" providerId="ADAL" clId="{5594544D-BC53-491C-92A8-97FF6BB00D9F}" dt="2025-09-16T08:59:29.712" v="635" actId="26606"/>
          <ac:picMkLst>
            <pc:docMk/>
            <pc:sldMk cId="1882655359" sldId="307"/>
            <ac:picMk id="4" creationId="{7E887C87-2295-B539-0EB8-48D786E59E90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6T09:01:54.775" v="641" actId="14100"/>
        <pc:sldMkLst>
          <pc:docMk/>
          <pc:sldMk cId="451376488" sldId="308"/>
        </pc:sldMkLst>
        <pc:picChg chg="add mod">
          <ac:chgData name="Karina Dyring" userId="c15192c8-ced6-4082-8fd4-68509cb850b4" providerId="ADAL" clId="{5594544D-BC53-491C-92A8-97FF6BB00D9F}" dt="2025-09-16T09:01:54.775" v="641" actId="14100"/>
          <ac:picMkLst>
            <pc:docMk/>
            <pc:sldMk cId="451376488" sldId="308"/>
            <ac:picMk id="4" creationId="{EA7E6B43-3C16-C665-4DAA-E214999465DA}"/>
          </ac:picMkLst>
        </pc:picChg>
      </pc:sldChg>
      <pc:sldChg chg="modSp add">
        <pc:chgData name="Karina Dyring" userId="c15192c8-ced6-4082-8fd4-68509cb850b4" providerId="ADAL" clId="{5594544D-BC53-491C-92A8-97FF6BB00D9F}" dt="2025-09-19T12:38:26.749" v="677" actId="20577"/>
        <pc:sldMkLst>
          <pc:docMk/>
          <pc:sldMk cId="4168709247" sldId="320"/>
        </pc:sldMkLst>
        <pc:spChg chg="mod">
          <ac:chgData name="Karina Dyring" userId="c15192c8-ced6-4082-8fd4-68509cb850b4" providerId="ADAL" clId="{5594544D-BC53-491C-92A8-97FF6BB00D9F}" dt="2025-09-19T12:38:26.749" v="677" actId="20577"/>
          <ac:spMkLst>
            <pc:docMk/>
            <pc:sldMk cId="4168709247" sldId="320"/>
            <ac:spMk id="2" creationId="{A2F36A7E-7C20-ACC4-7785-AC803010ACB4}"/>
          </ac:spMkLst>
        </pc:spChg>
      </pc:sldChg>
      <pc:sldChg chg="modSp add">
        <pc:chgData name="Karina Dyring" userId="c15192c8-ced6-4082-8fd4-68509cb850b4" providerId="ADAL" clId="{5594544D-BC53-491C-92A8-97FF6BB00D9F}" dt="2025-09-16T10:48:20.003" v="656"/>
        <pc:sldMkLst>
          <pc:docMk/>
          <pc:sldMk cId="3756979663" sldId="321"/>
        </pc:sldMkLst>
        <pc:spChg chg="mod">
          <ac:chgData name="Karina Dyring" userId="c15192c8-ced6-4082-8fd4-68509cb850b4" providerId="ADAL" clId="{5594544D-BC53-491C-92A8-97FF6BB00D9F}" dt="2025-09-16T10:48:20.003" v="656"/>
          <ac:spMkLst>
            <pc:docMk/>
            <pc:sldMk cId="3756979663" sldId="321"/>
            <ac:spMk id="2" creationId="{37EEBC6A-B35D-197D-C1C8-B5BD36DD14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31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Præsenter målet: eleverne skal kende reglerne på godstransportområdet, både nationalt og internationalt.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Opsaml: hvilke dokumenter er vigtigst? Diskutér chaufførens ansvar og konsekvenser af fejl.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chaufførens rolle i forhold til samfundets behov.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hvordan uddannelse og efteruddannelse sikrer kompetencer og lovlighed.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Understreg at arbejdstidsregler gælder ud over køre- og hviletidsregler.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eksempler på daglige kørselsplaner.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Fokusér på praktiske eksempler, fx hvordan man planlægger pauser på turen.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Demonstrér fartskriverens funktion, hvis muligt.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Inddrag cases eller eksempler fra politiets kontrol.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eleverne præsentere deres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hvorfor regler er nødvendige – både for sikkerhed, økonomi og chaufførens ansvar.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Eleverne bør afprøve fartskriveren i praksis.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Opsummer undervisningen gennem refleksionsspørgsmål.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sikre lovlig, sikker og effektiv transport – både nationalt og internationalt.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Transportdokument med oplysninger om gods, afsender og modtager.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Et tidsrum hvor visse køretøjer ikke må køre, fx søndage/helligdage.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Et vejafgiftsmærke til tunge køretøjer på motorveje i flere EU-lande.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Svarforslag</a:t>
            </a:r>
            <a:r>
              <a:rPr dirty="0"/>
              <a:t>: Nationale </a:t>
            </a:r>
            <a:r>
              <a:rPr dirty="0" err="1"/>
              <a:t>regler</a:t>
            </a:r>
            <a:r>
              <a:rPr dirty="0"/>
              <a:t> </a:t>
            </a:r>
            <a:r>
              <a:rPr dirty="0" err="1"/>
              <a:t>gælder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Danmark; </a:t>
            </a:r>
            <a:r>
              <a:rPr dirty="0" err="1"/>
              <a:t>internationale</a:t>
            </a:r>
            <a:r>
              <a:rPr dirty="0"/>
              <a:t> </a:t>
            </a:r>
            <a:r>
              <a:rPr dirty="0" err="1"/>
              <a:t>regler</a:t>
            </a:r>
            <a:r>
              <a:rPr dirty="0"/>
              <a:t> </a:t>
            </a:r>
            <a:r>
              <a:rPr dirty="0" err="1"/>
              <a:t>styres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Et internationalt fragtbrev, der dokumenterer aftalen om transport af gods mellem lande.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Indenfor EU er der fri bevægelighed, uden for EU kræves toldpapirer og ledsagedokumenter.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7B837-9984-5FA9-9E68-AD7A39F1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2BD74-B5FD-8565-2B3E-4A46D48A79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42E7F-1982-A7EA-9865-744D771C2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Gennemgå</a:t>
            </a:r>
            <a:r>
              <a:rPr lang="da-DK" dirty="0"/>
              <a:t> de forskellige tilladelse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93551-363B-6E45-6402-B51D68B43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034226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CMR-fragtbrev, toldpapirer, ledsagedokumenter m.m.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arrangere transport, koordinere dokumenter og hjælpe med grænse- og toldregler.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Chaufføren skal medbringe og kunne fremvise de nødvendige dokumenter korrekt udfyldt.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 sociale og juridiske rammer der regulerer chaufførens arbejde og rolle i samfundet.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Ret til grundlæggende kvalifikation og lovpligtig efteruddannelse.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Hver 5. år.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Svarforslag</a:t>
            </a:r>
            <a:r>
              <a:rPr dirty="0"/>
              <a:t>: Maks. 60 timer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uge</a:t>
            </a:r>
            <a:r>
              <a:rPr dirty="0"/>
              <a:t>, </a:t>
            </a:r>
            <a:r>
              <a:rPr dirty="0" err="1"/>
              <a:t>gennemsnitligt</a:t>
            </a:r>
            <a:r>
              <a:rPr dirty="0"/>
              <a:t> 48 timer over 4</a:t>
            </a:r>
            <a:r>
              <a:rPr lang="da-DK" dirty="0"/>
              <a:t>-6</a:t>
            </a:r>
            <a:r>
              <a:rPr dirty="0"/>
              <a:t> </a:t>
            </a:r>
            <a:r>
              <a:rPr dirty="0" err="1"/>
              <a:t>måneder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Maks. 9 timer (kan forlænges til 10 timer to gange om ugen).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45 minutters pause (kan opdeles i 15 + 30 min).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Køretid, pauser, hviletid, hastighed og distance.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Gennemgå dokumentkrav, kørselsforbud og vejafgifter. Brug konkrete eksempler (fx Eurovignet).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grænsepassage eller ved start/slut af arbejdsdag i nyt 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Bøder, frakendelse af kørekort, straf til både chauffør og virksomhed.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 forebygger overbelastning, giver sikre arbejdsvilkår og reducerer ulykker.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hvor eleverne finder reglerne (Færdselsstyrelsen). Skeln mellem nationale og internationale regler.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forskellen på nationale dokumenter og CMR-fragtbreve. Lav en opgave, hvor eleverne udfylder en CMR.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Gennemgå toldregler: indenfor EU ingen told, uden for EU kræves papirer. Vis eksempler på ledsagedokumenter.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eleverne arbejde med cases om international transport. Diskutér hvilke dokumenter, der er påkrævet.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speditørens rolle i international transport. Hvornår bruges en speditør, og hvilke papirer sørger de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tyr.d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088" y="0"/>
            <a:ext cx="7177823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0AAA02-7AF0-6208-1767-6ADA14B00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037" y="955309"/>
            <a:ext cx="5305926" cy="2898975"/>
          </a:xfrm>
        </p:spPr>
        <p:txBody>
          <a:bodyPr>
            <a:normAutofit/>
          </a:bodyPr>
          <a:lstStyle/>
          <a:p>
            <a:r>
              <a:rPr lang="da-DK" sz="5700" dirty="0">
                <a:solidFill>
                  <a:srgbClr val="FFFFFF"/>
                </a:solidFill>
              </a:rPr>
              <a:t>Uge 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0B35556-654F-55DC-8BE0-DC559F6F1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6187" y="4533813"/>
            <a:ext cx="5197641" cy="938463"/>
          </a:xfrm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17349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6E72BEC-83CB-EA0E-6E92-821A1F7BD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547" y="-2906"/>
            <a:ext cx="6860906" cy="686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4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9C96DDEF-6527-DAA7-448B-2429D0873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643" y="-2357"/>
            <a:ext cx="6860357" cy="68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9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Planlæg en international transport gennem flere lande</a:t>
            </a:r>
          </a:p>
          <a:p>
            <a:r>
              <a:t>Hvilke dokumenter skal medbringes?</a:t>
            </a:r>
          </a:p>
          <a:p>
            <a:r>
              <a:t>Hvordan håndteres grænsekontrol?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Speditørens rolle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Hvad</a:t>
            </a:r>
            <a:r>
              <a:rPr dirty="0"/>
              <a:t> laver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speditør</a:t>
            </a:r>
            <a:r>
              <a:rPr dirty="0"/>
              <a:t>?</a:t>
            </a:r>
          </a:p>
          <a:p>
            <a:r>
              <a:rPr dirty="0" err="1"/>
              <a:t>Hvornår</a:t>
            </a:r>
            <a:r>
              <a:rPr dirty="0"/>
              <a:t> </a:t>
            </a:r>
            <a:r>
              <a:rPr dirty="0" err="1"/>
              <a:t>bruges</a:t>
            </a:r>
            <a:r>
              <a:rPr dirty="0"/>
              <a:t> </a:t>
            </a:r>
            <a:r>
              <a:rPr dirty="0" err="1"/>
              <a:t>speditør</a:t>
            </a:r>
            <a:r>
              <a:rPr dirty="0"/>
              <a:t>?</a:t>
            </a:r>
            <a:endParaRPr lang="da-DK" dirty="0"/>
          </a:p>
          <a:p>
            <a:r>
              <a:rPr lang="da-DK" dirty="0"/>
              <a:t>Fordele eller ulemper?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&amp; refleksion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dokumenter er vigtigst at kende?</a:t>
            </a:r>
          </a:p>
          <a:p>
            <a:r>
              <a:t>Hvad er chaufførens ansvar?</a:t>
            </a:r>
          </a:p>
          <a:p>
            <a:r>
              <a:t>Hvordan kan fejl eller mangler skabe problemer i transporten?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</a:t>
            </a:r>
            <a:r>
              <a:rPr lang="da-DK" dirty="0" err="1"/>
              <a:t>powerpoint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Transporttilladelser</a:t>
            </a:r>
          </a:p>
          <a:p>
            <a:pPr marL="0" indent="0">
              <a:buNone/>
            </a:pPr>
            <a:r>
              <a:rPr lang="da-DK" dirty="0"/>
              <a:t>• Hvilke dokumenter er nødvendige ved national og international godstransport?</a:t>
            </a:r>
          </a:p>
          <a:p>
            <a:pPr marL="0" indent="0">
              <a:buNone/>
            </a:pPr>
            <a:r>
              <a:rPr lang="da-DK" dirty="0"/>
              <a:t>• Hvilke kørselsforbud kan gælde, og hvordan påvirker det planlægning?</a:t>
            </a:r>
          </a:p>
          <a:p>
            <a:pPr marL="0" indent="0">
              <a:buNone/>
            </a:pPr>
            <a:r>
              <a:rPr lang="da-DK" dirty="0"/>
              <a:t>• Undersøg hvad en Eurovignet er, og hvornår den skal bruges.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Lovgivning</a:t>
            </a:r>
          </a:p>
          <a:p>
            <a:pPr marL="0" indent="0">
              <a:buNone/>
            </a:pPr>
            <a:r>
              <a:rPr lang="da-DK" dirty="0"/>
              <a:t>• Find information på Færdselsstyrelsens hjemmeside om regler for godstransport.</a:t>
            </a:r>
          </a:p>
          <a:p>
            <a:pPr marL="0" indent="0">
              <a:buNone/>
            </a:pPr>
            <a:r>
              <a:rPr lang="da-DK" dirty="0"/>
              <a:t>• Hvad er forskellen på nationale regler og internationale regler (CMR-konventionen)?</a:t>
            </a:r>
          </a:p>
          <a:p>
            <a:pPr marL="0" indent="0">
              <a:buNone/>
            </a:pPr>
            <a:r>
              <a:rPr lang="da-DK" dirty="0"/>
              <a:t>Opgave 3 – Transportdokumenter</a:t>
            </a:r>
          </a:p>
          <a:p>
            <a:pPr marL="0" indent="0">
              <a:buNone/>
            </a:pPr>
            <a:r>
              <a:rPr lang="da-DK" dirty="0"/>
              <a:t>• Gennemgå et eksempel på et CMR-fragtbrev.</a:t>
            </a:r>
          </a:p>
          <a:p>
            <a:pPr marL="0" indent="0">
              <a:buNone/>
            </a:pPr>
            <a:r>
              <a:rPr lang="da-DK" dirty="0"/>
              <a:t>• Udfyld et CMR-dokument i grupper og forklar de enkelte rubrikker.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Toldregler</a:t>
            </a:r>
          </a:p>
          <a:p>
            <a:pPr marL="0" indent="0">
              <a:buNone/>
            </a:pPr>
            <a:r>
              <a:rPr lang="da-DK" dirty="0"/>
              <a:t>• Beskriv forskellen på transport indenfor EU og uden for EU.</a:t>
            </a:r>
          </a:p>
          <a:p>
            <a:pPr marL="0" indent="0">
              <a:buNone/>
            </a:pPr>
            <a:r>
              <a:rPr lang="da-DK" dirty="0"/>
              <a:t>• Find eksempler på dokumenter, der kræves ved grænsekontrol.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Cases</a:t>
            </a:r>
          </a:p>
          <a:p>
            <a:pPr marL="0" indent="0">
              <a:buNone/>
            </a:pPr>
            <a:r>
              <a:rPr lang="da-DK" dirty="0"/>
              <a:t>• Case 1: Planlæg en tur fra Danmark til Tyskland og videre til Schweiz. Hvilke dokumenter skal medbringes?</a:t>
            </a:r>
          </a:p>
          <a:p>
            <a:pPr marL="0" indent="0">
              <a:buNone/>
            </a:pPr>
            <a:r>
              <a:rPr lang="da-DK" dirty="0"/>
              <a:t>• Case 2: En chauffør mangler en korrekt udfyldt CMR ved en kontrol. Hvilke konsekvenser kan det få?</a:t>
            </a:r>
          </a:p>
          <a:p>
            <a:pPr marL="0" indent="0">
              <a:buNone/>
            </a:pPr>
            <a:r>
              <a:rPr lang="da-DK" b="1" dirty="0"/>
              <a:t>Opgave 6 </a:t>
            </a:r>
            <a:r>
              <a:rPr lang="da-DK" dirty="0"/>
              <a:t>– Speditørens rolle</a:t>
            </a:r>
          </a:p>
          <a:p>
            <a:pPr marL="0" indent="0">
              <a:buNone/>
            </a:pPr>
            <a:r>
              <a:rPr lang="da-DK" dirty="0"/>
              <a:t>• Hvad laver en speditør, og hvordan hjælper de chauffører og virksomheder?</a:t>
            </a:r>
          </a:p>
          <a:p>
            <a:pPr marL="0" indent="0">
              <a:buNone/>
            </a:pPr>
            <a:r>
              <a:rPr lang="da-DK" dirty="0"/>
              <a:t>• Find eksempler på situationer, hvor en speditør er nødvendig.</a:t>
            </a:r>
          </a:p>
          <a:p>
            <a:pPr marL="0" indent="0">
              <a:buNone/>
            </a:pPr>
            <a:r>
              <a:rPr lang="da-DK" b="1" dirty="0"/>
              <a:t>Opgave 7 </a:t>
            </a:r>
            <a:r>
              <a:rPr lang="da-DK" dirty="0"/>
              <a:t>– Refleksion</a:t>
            </a:r>
          </a:p>
          <a:p>
            <a:pPr marL="0" indent="0">
              <a:buNone/>
            </a:pPr>
            <a:r>
              <a:rPr lang="da-DK" dirty="0"/>
              <a:t>• Hvad er den vigtigste læring for dig om reglerne på godstransportområdet?</a:t>
            </a:r>
          </a:p>
          <a:p>
            <a:pPr marL="0" indent="0">
              <a:buNone/>
            </a:pPr>
            <a:r>
              <a:rPr lang="da-DK" dirty="0"/>
              <a:t>• Hvordan kan du bruge denne viden i praksis som chauffør?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Vejtransportens sociale kontekst og reglerne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(2.1): At kende vejtransportens sociale kontekst og reglerne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Sociale rammer og chaufførens rolle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Vejtransport = nøglebranche i samfundet</a:t>
            </a:r>
          </a:p>
          <a:p>
            <a:r>
              <a:t>Sikrer vareforsyning og handel</a:t>
            </a:r>
          </a:p>
          <a:p>
            <a:r>
              <a:t>Chaufføren er både arbejdstager og repræsentant for virksomheden</a:t>
            </a:r>
          </a:p>
          <a:p>
            <a:r>
              <a:t>Fokus: sikkerhed, ansvar og arbejdsmiljø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Uddannelse, pligter og rettigheder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Grundlæggende</a:t>
            </a:r>
            <a:r>
              <a:rPr dirty="0"/>
              <a:t> </a:t>
            </a:r>
            <a:r>
              <a:rPr dirty="0" err="1"/>
              <a:t>kvalifikation</a:t>
            </a:r>
            <a:r>
              <a:rPr lang="da-DK" dirty="0"/>
              <a:t>s </a:t>
            </a:r>
            <a:r>
              <a:rPr lang="da-DK" dirty="0" err="1"/>
              <a:t>udannelse</a:t>
            </a:r>
            <a:r>
              <a:rPr dirty="0"/>
              <a:t> (</a:t>
            </a:r>
            <a:r>
              <a:rPr dirty="0" err="1"/>
              <a:t>lovpligtigt</a:t>
            </a:r>
            <a:r>
              <a:rPr dirty="0"/>
              <a:t>)</a:t>
            </a:r>
          </a:p>
          <a:p>
            <a:r>
              <a:rPr dirty="0" err="1"/>
              <a:t>Efteruddannelse</a:t>
            </a:r>
            <a:r>
              <a:rPr dirty="0"/>
              <a:t> </a:t>
            </a:r>
            <a:r>
              <a:rPr dirty="0" err="1"/>
              <a:t>hvert</a:t>
            </a:r>
            <a:r>
              <a:rPr dirty="0"/>
              <a:t> 5. </a:t>
            </a:r>
            <a:r>
              <a:rPr dirty="0" err="1"/>
              <a:t>år</a:t>
            </a:r>
            <a:r>
              <a:rPr dirty="0"/>
              <a:t> (</a:t>
            </a:r>
            <a:r>
              <a:rPr lang="da-DK" dirty="0"/>
              <a:t>lovpligtigt</a:t>
            </a:r>
            <a:r>
              <a:rPr dirty="0"/>
              <a:t>)</a:t>
            </a:r>
          </a:p>
          <a:p>
            <a:r>
              <a:rPr dirty="0" err="1"/>
              <a:t>Pligter</a:t>
            </a:r>
            <a:r>
              <a:rPr dirty="0"/>
              <a:t>: </a:t>
            </a:r>
            <a:r>
              <a:rPr dirty="0" err="1"/>
              <a:t>overholde</a:t>
            </a:r>
            <a:r>
              <a:rPr dirty="0"/>
              <a:t> </a:t>
            </a:r>
            <a:r>
              <a:rPr dirty="0" err="1"/>
              <a:t>regler</a:t>
            </a:r>
            <a:r>
              <a:rPr dirty="0"/>
              <a:t>, </a:t>
            </a:r>
            <a:r>
              <a:rPr lang="da-DK" dirty="0"/>
              <a:t>bidrage til at </a:t>
            </a:r>
            <a:r>
              <a:rPr dirty="0" err="1"/>
              <a:t>sikre</a:t>
            </a:r>
            <a:r>
              <a:rPr lang="da-DK" dirty="0"/>
              <a:t> evt.</a:t>
            </a:r>
            <a:r>
              <a:rPr dirty="0"/>
              <a:t> </a:t>
            </a:r>
            <a:r>
              <a:rPr dirty="0" err="1"/>
              <a:t>dokumentation</a:t>
            </a:r>
            <a:endParaRPr dirty="0"/>
          </a:p>
          <a:p>
            <a:r>
              <a:rPr dirty="0" err="1"/>
              <a:t>Rettigheder</a:t>
            </a:r>
            <a:r>
              <a:rPr dirty="0"/>
              <a:t>: </a:t>
            </a:r>
            <a:r>
              <a:rPr dirty="0" err="1"/>
              <a:t>rimelige</a:t>
            </a:r>
            <a:r>
              <a:rPr dirty="0"/>
              <a:t> </a:t>
            </a:r>
            <a:r>
              <a:rPr dirty="0" err="1"/>
              <a:t>arbejdsvilkår</a:t>
            </a:r>
            <a:r>
              <a:rPr dirty="0"/>
              <a:t>, </a:t>
            </a:r>
            <a:r>
              <a:rPr lang="da-DK" dirty="0"/>
              <a:t>arbejdstid og </a:t>
            </a:r>
            <a:r>
              <a:rPr dirty="0" err="1"/>
              <a:t>hviletid</a:t>
            </a:r>
            <a:r>
              <a:rPr dirty="0"/>
              <a:t>, </a:t>
            </a:r>
            <a:r>
              <a:rPr dirty="0" err="1"/>
              <a:t>korrekt</a:t>
            </a:r>
            <a:r>
              <a:rPr dirty="0"/>
              <a:t> </a:t>
            </a:r>
            <a:r>
              <a:rPr dirty="0" err="1"/>
              <a:t>løn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9502872-6F1E-7444-1419-6CE6F2F92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288" y="-2780"/>
            <a:ext cx="4581426" cy="686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 dirty="0"/>
              <a:t>Reglerne på godstransportområdet del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(2.2): At kende reglerne på godstransportområdet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ærbillede af et stopur">
            <a:extLst>
              <a:ext uri="{FF2B5EF4-FFF2-40B4-BE49-F238E27FC236}">
                <a16:creationId xmlns:a16="http://schemas.microsoft.com/office/drawing/2014/main" id="{D33BD4D3-D31D-E111-BD4D-4080BE4FC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6" r="23355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000"/>
              <a:t>Arbejdstidsregler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3104364" cy="4058674"/>
          </a:xfrm>
        </p:spPr>
        <p:txBody>
          <a:bodyPr>
            <a:noAutofit/>
          </a:bodyPr>
          <a:lstStyle/>
          <a:p>
            <a:r>
              <a:rPr lang="da-DK" sz="2000" dirty="0"/>
              <a:t>Max 60 timer/uge, gennemsnit max 48 timer/uge (over 4 mdr.)</a:t>
            </a:r>
          </a:p>
          <a:p>
            <a:r>
              <a:rPr lang="da-DK" sz="2000" dirty="0"/>
              <a:t>Pausekrav: senest efter 6 timers arbejde → mindst 30 min</a:t>
            </a:r>
          </a:p>
          <a:p>
            <a:r>
              <a:rPr lang="da-DK" sz="2000" dirty="0"/>
              <a:t>Ved op til 9 timer → mindst 45 min pause</a:t>
            </a:r>
          </a:p>
          <a:p>
            <a:r>
              <a:rPr lang="da-DK" sz="2000" dirty="0"/>
              <a:t>Natarbejde: max 10 timer i træk indenfor 24 timer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E887C87-2295-B539-0EB8-48D786E59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288" r="-2" b="20751"/>
          <a:stretch>
            <a:fillRect/>
          </a:stretch>
        </p:blipFill>
        <p:spPr>
          <a:xfrm>
            <a:off x="-4941" y="10"/>
            <a:ext cx="91489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Køre- og hviletid (561/2006)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Daglig køretid: max 9 timer (kan forlænges til 10 timer 2 gange pr. uge)</a:t>
            </a:r>
          </a:p>
          <a:p>
            <a:r>
              <a:t>Ugentlig køretid: max 56 timer</a:t>
            </a:r>
          </a:p>
          <a:p>
            <a:r>
              <a:t>Køretid pr. 2 uger: max 90 timer</a:t>
            </a:r>
          </a:p>
          <a:p>
            <a:r>
              <a:t>Daglig hvile: mindst 11 timer (kan reduceres til 9 timer 3 gange pr. uge)</a:t>
            </a:r>
          </a:p>
          <a:p>
            <a:r>
              <a:t>Ugentlig hvile: mindst 45 timer (kan reduceres til 24 timer hver anden uge)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Pauser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Efter 4,5 timers kørsel → mindst 45 minutters pause</a:t>
            </a:r>
          </a:p>
          <a:p>
            <a:r>
              <a:t>Kan opdeles i 15 min + 30 min</a:t>
            </a:r>
          </a:p>
          <a:p>
            <a:r>
              <a:t>Pausen må ikke erstattes af hvile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A7E6B43-3C16-C665-4DAA-E21499946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60" y="433633"/>
            <a:ext cx="8953699" cy="59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6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Takograf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Skal </a:t>
            </a:r>
            <a:r>
              <a:rPr dirty="0" err="1"/>
              <a:t>bruges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alle </a:t>
            </a:r>
            <a:r>
              <a:rPr dirty="0" err="1"/>
              <a:t>tunge</a:t>
            </a:r>
            <a:r>
              <a:rPr dirty="0"/>
              <a:t> </a:t>
            </a:r>
            <a:r>
              <a:rPr dirty="0" err="1"/>
              <a:t>køretøjer</a:t>
            </a:r>
            <a:r>
              <a:rPr dirty="0"/>
              <a:t> over 3,5 t</a:t>
            </a:r>
          </a:p>
          <a:p>
            <a:r>
              <a:rPr dirty="0" err="1"/>
              <a:t>Registrerer</a:t>
            </a:r>
            <a:r>
              <a:rPr dirty="0"/>
              <a:t> </a:t>
            </a:r>
            <a:r>
              <a:rPr dirty="0" err="1"/>
              <a:t>køretid</a:t>
            </a:r>
            <a:r>
              <a:rPr dirty="0"/>
              <a:t>,</a:t>
            </a:r>
            <a:r>
              <a:rPr lang="da-DK" dirty="0"/>
              <a:t> andet arbejde, rådighedstid,</a:t>
            </a:r>
            <a:r>
              <a:rPr dirty="0"/>
              <a:t> pauser, </a:t>
            </a:r>
            <a:r>
              <a:rPr dirty="0" err="1"/>
              <a:t>hvil</a:t>
            </a:r>
            <a:r>
              <a:rPr dirty="0"/>
              <a:t>, </a:t>
            </a:r>
            <a:r>
              <a:rPr dirty="0" err="1"/>
              <a:t>hastighed</a:t>
            </a:r>
            <a:r>
              <a:rPr lang="da-DK" dirty="0"/>
              <a:t>, kørt</a:t>
            </a:r>
            <a:r>
              <a:rPr dirty="0"/>
              <a:t> distance</a:t>
            </a:r>
            <a:r>
              <a:rPr lang="da-DK" dirty="0"/>
              <a:t> og meget mere</a:t>
            </a:r>
            <a:endParaRPr dirty="0"/>
          </a:p>
          <a:p>
            <a:r>
              <a:rPr dirty="0" err="1"/>
              <a:t>Chaufførens</a:t>
            </a:r>
            <a:r>
              <a:rPr dirty="0"/>
              <a:t> </a:t>
            </a:r>
            <a:r>
              <a:rPr dirty="0" err="1"/>
              <a:t>ansvar</a:t>
            </a:r>
            <a:r>
              <a:rPr dirty="0"/>
              <a:t>:</a:t>
            </a:r>
          </a:p>
          <a:p>
            <a:pPr lvl="2"/>
            <a:r>
              <a:rPr dirty="0" err="1"/>
              <a:t>Indsætte</a:t>
            </a:r>
            <a:r>
              <a:rPr dirty="0"/>
              <a:t> </a:t>
            </a:r>
            <a:r>
              <a:rPr dirty="0" err="1"/>
              <a:t>førerkort</a:t>
            </a:r>
            <a:r>
              <a:rPr dirty="0"/>
              <a:t> </a:t>
            </a:r>
            <a:r>
              <a:rPr dirty="0" err="1"/>
              <a:t>korrekt</a:t>
            </a:r>
            <a:endParaRPr dirty="0"/>
          </a:p>
          <a:p>
            <a:pPr lvl="2"/>
            <a:r>
              <a:rPr lang="da-DK" dirty="0"/>
              <a:t>Evt. æ</a:t>
            </a:r>
            <a:r>
              <a:rPr dirty="0" err="1"/>
              <a:t>ndre</a:t>
            </a:r>
            <a:r>
              <a:rPr dirty="0"/>
              <a:t> </a:t>
            </a:r>
            <a:r>
              <a:rPr dirty="0" err="1"/>
              <a:t>landekode</a:t>
            </a:r>
            <a:r>
              <a:rPr dirty="0"/>
              <a:t> </a:t>
            </a:r>
            <a:r>
              <a:rPr dirty="0" err="1"/>
              <a:t>ved</a:t>
            </a:r>
            <a:r>
              <a:rPr dirty="0"/>
              <a:t> </a:t>
            </a:r>
            <a:r>
              <a:rPr dirty="0" err="1"/>
              <a:t>grænse</a:t>
            </a:r>
            <a:endParaRPr dirty="0"/>
          </a:p>
          <a:p>
            <a:pPr lvl="2"/>
            <a:r>
              <a:rPr dirty="0"/>
              <a:t>Manuel </a:t>
            </a:r>
            <a:r>
              <a:rPr dirty="0" err="1"/>
              <a:t>indtastning</a:t>
            </a:r>
            <a:r>
              <a:rPr dirty="0"/>
              <a:t>, </a:t>
            </a:r>
            <a:r>
              <a:rPr dirty="0" err="1"/>
              <a:t>hvis</a:t>
            </a:r>
            <a:r>
              <a:rPr dirty="0"/>
              <a:t> </a:t>
            </a:r>
            <a:r>
              <a:rPr dirty="0" err="1"/>
              <a:t>nødvendigt</a:t>
            </a:r>
            <a:endParaRPr lang="da-DK" dirty="0"/>
          </a:p>
          <a:p>
            <a:pPr lvl="2"/>
            <a:r>
              <a:rPr lang="da-DK" dirty="0"/>
              <a:t>??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Sanktioner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/>
              <a:t>Forkert/</a:t>
            </a:r>
            <a:r>
              <a:rPr dirty="0" err="1"/>
              <a:t>manglende</a:t>
            </a:r>
            <a:r>
              <a:rPr dirty="0"/>
              <a:t> </a:t>
            </a:r>
            <a:r>
              <a:rPr dirty="0" err="1"/>
              <a:t>brug</a:t>
            </a:r>
            <a:r>
              <a:rPr lang="da-DK" dirty="0"/>
              <a:t> af </a:t>
            </a:r>
            <a:r>
              <a:rPr lang="da-DK" dirty="0" err="1"/>
              <a:t>takograf</a:t>
            </a:r>
            <a:r>
              <a:rPr dirty="0"/>
              <a:t> → </a:t>
            </a:r>
            <a:r>
              <a:rPr lang="da-DK" dirty="0"/>
              <a:t>bøder til chauffør og virksomhed og</a:t>
            </a:r>
            <a:r>
              <a:rPr dirty="0"/>
              <a:t> </a:t>
            </a:r>
            <a:r>
              <a:rPr dirty="0" err="1"/>
              <a:t>evt</a:t>
            </a:r>
            <a:r>
              <a:rPr dirty="0"/>
              <a:t>. </a:t>
            </a:r>
            <a:r>
              <a:rPr dirty="0" err="1"/>
              <a:t>frakendelse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kørekort</a:t>
            </a:r>
            <a:endParaRPr dirty="0"/>
          </a:p>
          <a:p>
            <a:r>
              <a:rPr dirty="0" err="1"/>
              <a:t>Overtrædelse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køre</a:t>
            </a:r>
            <a:r>
              <a:rPr dirty="0"/>
              <a:t>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hviletid</a:t>
            </a:r>
            <a:r>
              <a:rPr dirty="0"/>
              <a:t> → </a:t>
            </a:r>
            <a:r>
              <a:rPr lang="da-DK" dirty="0"/>
              <a:t>bøder til chauffør og virksomhed og evt. frakendelse af kørekort</a:t>
            </a:r>
          </a:p>
          <a:p>
            <a:r>
              <a:rPr lang="da-DK" dirty="0"/>
              <a:t>M</a:t>
            </a:r>
            <a:r>
              <a:rPr dirty="0" err="1"/>
              <a:t>anipulation</a:t>
            </a:r>
            <a:r>
              <a:rPr dirty="0"/>
              <a:t> → </a:t>
            </a:r>
            <a:r>
              <a:rPr dirty="0" err="1"/>
              <a:t>meget</a:t>
            </a:r>
            <a:r>
              <a:rPr dirty="0"/>
              <a:t> </a:t>
            </a:r>
            <a:r>
              <a:rPr dirty="0" err="1"/>
              <a:t>høje</a:t>
            </a:r>
            <a:r>
              <a:rPr dirty="0"/>
              <a:t> </a:t>
            </a:r>
            <a:r>
              <a:rPr dirty="0" err="1"/>
              <a:t>bøder</a:t>
            </a:r>
            <a:r>
              <a:rPr dirty="0"/>
              <a:t> + </a:t>
            </a:r>
            <a:r>
              <a:rPr dirty="0" err="1"/>
              <a:t>strafansvar</a:t>
            </a:r>
            <a:r>
              <a:rPr lang="da-DK" dirty="0"/>
              <a:t> + frakendelse af kørekort og tilladelser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Planlæg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tur </a:t>
            </a:r>
            <a:r>
              <a:rPr dirty="0" err="1"/>
              <a:t>fra</a:t>
            </a:r>
            <a:r>
              <a:rPr dirty="0"/>
              <a:t> København </a:t>
            </a:r>
            <a:r>
              <a:rPr dirty="0" err="1"/>
              <a:t>til</a:t>
            </a:r>
            <a:r>
              <a:rPr dirty="0"/>
              <a:t> Hamborg</a:t>
            </a:r>
          </a:p>
          <a:p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sikrer</a:t>
            </a:r>
            <a:r>
              <a:rPr dirty="0"/>
              <a:t> I </a:t>
            </a:r>
            <a:r>
              <a:rPr dirty="0" err="1"/>
              <a:t>overholdelse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køre</a:t>
            </a:r>
            <a:r>
              <a:rPr dirty="0"/>
              <a:t>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hviletid</a:t>
            </a:r>
            <a:r>
              <a:rPr dirty="0"/>
              <a:t>?</a:t>
            </a:r>
          </a:p>
          <a:p>
            <a:r>
              <a:rPr dirty="0" err="1"/>
              <a:t>Hvornår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pauserne</a:t>
            </a:r>
            <a:r>
              <a:rPr dirty="0"/>
              <a:t> </a:t>
            </a:r>
            <a:r>
              <a:rPr dirty="0" err="1"/>
              <a:t>ligge</a:t>
            </a:r>
            <a:r>
              <a:rPr dirty="0"/>
              <a:t>?</a:t>
            </a:r>
          </a:p>
          <a:p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dokumenteres</a:t>
            </a:r>
            <a:r>
              <a:rPr dirty="0"/>
              <a:t> </a:t>
            </a:r>
            <a:r>
              <a:rPr dirty="0" err="1"/>
              <a:t>turen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lang="da-DK" dirty="0" err="1"/>
              <a:t>takografen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Praktiske</a:t>
            </a:r>
            <a:r>
              <a:rPr dirty="0"/>
              <a:t> </a:t>
            </a:r>
            <a:r>
              <a:rPr dirty="0" err="1"/>
              <a:t>øvelser</a:t>
            </a:r>
            <a:r>
              <a:rPr dirty="0"/>
              <a:t> med </a:t>
            </a:r>
            <a:r>
              <a:rPr lang="da-DK" dirty="0" err="1"/>
              <a:t>takografen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Indsætning af kort</a:t>
            </a:r>
          </a:p>
          <a:p>
            <a:r>
              <a:t>Ændring af landekode</a:t>
            </a:r>
          </a:p>
          <a:p>
            <a:r>
              <a:t>Manuel indtastning af aktiviteter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&amp; refleksion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påvirker reglerne chaufførens hverdag?</a:t>
            </a:r>
          </a:p>
          <a:p>
            <a:r>
              <a:t>Hvilke udfordringer giver de i planlægningen?</a:t>
            </a:r>
          </a:p>
          <a:p>
            <a:r>
              <a:t>Hvilke fordele giver de for sikkerhed og arbejdsmiljø?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Introduktion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reglerne vigtige?</a:t>
            </a:r>
          </a:p>
          <a:p>
            <a:r>
              <a:t>Sammenhæng mellem sikkerhed, økonomi og ansvar</a:t>
            </a:r>
          </a:p>
          <a:p>
            <a:r>
              <a:t>Relevans for chaufførens hverdag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32276" cy="5247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100" b="1" dirty="0"/>
              <a:t>Opgave 1 </a:t>
            </a:r>
            <a:r>
              <a:rPr lang="da-DK" sz="1100" dirty="0"/>
              <a:t>– Sociale rammer</a:t>
            </a:r>
          </a:p>
          <a:p>
            <a:pPr marL="0" indent="0">
              <a:buNone/>
            </a:pPr>
            <a:r>
              <a:rPr lang="da-DK" sz="1100" dirty="0"/>
              <a:t>Beskriv chaufførens rolle i samfundet og hvordan arbejdet påvirker hverdagen for både chaufføren og samfundet.</a:t>
            </a:r>
          </a:p>
          <a:p>
            <a:pPr marL="0" indent="0">
              <a:buNone/>
            </a:pPr>
            <a:r>
              <a:rPr lang="da-DK" sz="1100" b="1" dirty="0"/>
              <a:t>Opgave 2 </a:t>
            </a:r>
            <a:r>
              <a:rPr lang="da-DK" sz="1100" dirty="0"/>
              <a:t>– Rettigheder og pligter</a:t>
            </a:r>
          </a:p>
          <a:p>
            <a:pPr marL="0" indent="0">
              <a:buNone/>
            </a:pPr>
            <a:r>
              <a:rPr lang="da-DK" sz="1100" dirty="0"/>
              <a:t>Hvilke rettigheder har en chauffør i forhold til uddannelse og arbejdsvilkår?</a:t>
            </a:r>
          </a:p>
          <a:p>
            <a:pPr marL="0" indent="0">
              <a:buNone/>
            </a:pPr>
            <a:r>
              <a:rPr lang="da-DK" sz="1100" dirty="0"/>
              <a:t>Hvilke pligter har en chauffør i forhold til virksomheden og samfundet?</a:t>
            </a:r>
          </a:p>
          <a:p>
            <a:pPr marL="0" indent="0">
              <a:buNone/>
            </a:pPr>
            <a:r>
              <a:rPr lang="da-DK" sz="1100" b="1" dirty="0"/>
              <a:t>Opgave 3 </a:t>
            </a:r>
            <a:r>
              <a:rPr lang="da-DK" sz="1100" dirty="0"/>
              <a:t>– Arbejdstidsregler</a:t>
            </a:r>
          </a:p>
          <a:p>
            <a:pPr marL="0" indent="0">
              <a:buNone/>
            </a:pPr>
            <a:r>
              <a:rPr lang="da-DK" sz="1100" dirty="0"/>
              <a:t>Forklar de vigtigste regler for arbejdstid i transportbranchen.</a:t>
            </a:r>
          </a:p>
          <a:p>
            <a:pPr marL="0" indent="0">
              <a:buNone/>
            </a:pPr>
            <a:r>
              <a:rPr lang="da-DK" sz="1100" dirty="0"/>
              <a:t>Hvordan adskiller de sig fra køre- og hviletidsreglerne?</a:t>
            </a:r>
          </a:p>
          <a:p>
            <a:pPr marL="0" indent="0">
              <a:buNone/>
            </a:pPr>
            <a:r>
              <a:rPr lang="da-DK" sz="1100" b="1" dirty="0"/>
              <a:t>Opgave 4 </a:t>
            </a:r>
            <a:r>
              <a:rPr lang="da-DK" sz="1100" dirty="0"/>
              <a:t>– Køre- og hviletid</a:t>
            </a:r>
          </a:p>
          <a:p>
            <a:pPr marL="0" indent="0">
              <a:buNone/>
            </a:pPr>
            <a:r>
              <a:rPr lang="da-DK" sz="1100" dirty="0"/>
              <a:t>Lav et eksempel på en dagsplan for en chauffør, hvor køre- og hviletidsreglerne overholdes.</a:t>
            </a:r>
          </a:p>
          <a:p>
            <a:pPr marL="0" indent="0">
              <a:buNone/>
            </a:pPr>
            <a:r>
              <a:rPr lang="da-DK" sz="1100" dirty="0"/>
              <a:t>Indsæt pauser og hviletid korrekt.</a:t>
            </a:r>
          </a:p>
          <a:p>
            <a:pPr marL="0" indent="0">
              <a:buNone/>
            </a:pPr>
            <a:r>
              <a:rPr lang="da-DK" sz="1100" b="1" dirty="0"/>
              <a:t>Opgave 5 </a:t>
            </a:r>
            <a:r>
              <a:rPr lang="da-DK" sz="1100" dirty="0"/>
              <a:t>– Pauser</a:t>
            </a:r>
          </a:p>
          <a:p>
            <a:pPr marL="0" indent="0">
              <a:buNone/>
            </a:pPr>
            <a:r>
              <a:rPr lang="da-DK" sz="1100" dirty="0"/>
              <a:t>Forklar hvornår og hvordan pauser skal afholdes ifølge forordning 561/2006.</a:t>
            </a:r>
          </a:p>
          <a:p>
            <a:pPr marL="0" indent="0">
              <a:buNone/>
            </a:pPr>
            <a:r>
              <a:rPr lang="da-DK" sz="1100" dirty="0"/>
              <a:t>Hvorfor er disse regler vigtige for sikkerheden?</a:t>
            </a:r>
          </a:p>
          <a:p>
            <a:pPr marL="0" indent="0">
              <a:buNone/>
            </a:pPr>
            <a:r>
              <a:rPr lang="da-DK" sz="1100" b="1" dirty="0"/>
              <a:t>Opgave 6 </a:t>
            </a:r>
            <a:r>
              <a:rPr lang="da-DK" sz="1100" dirty="0"/>
              <a:t>– </a:t>
            </a:r>
            <a:r>
              <a:rPr lang="da-DK" sz="1100" dirty="0" err="1"/>
              <a:t>Takograf</a:t>
            </a:r>
            <a:endParaRPr lang="da-DK" sz="1100" dirty="0"/>
          </a:p>
          <a:p>
            <a:pPr marL="0" indent="0">
              <a:buNone/>
            </a:pPr>
            <a:r>
              <a:rPr lang="da-DK" sz="1100" dirty="0"/>
              <a:t>Beskriv hvordan </a:t>
            </a:r>
            <a:r>
              <a:rPr lang="da-DK" sz="1100" dirty="0" err="1"/>
              <a:t>takograf</a:t>
            </a:r>
            <a:r>
              <a:rPr lang="da-DK" sz="1100" dirty="0"/>
              <a:t> bruges korrekt (kort, landekode, manuel indtastning).</a:t>
            </a:r>
          </a:p>
          <a:p>
            <a:pPr marL="0" indent="0">
              <a:buNone/>
            </a:pPr>
            <a:r>
              <a:rPr lang="da-DK" sz="1100" dirty="0"/>
              <a:t>Hvorfor er korrekt brug af </a:t>
            </a:r>
            <a:r>
              <a:rPr lang="da-DK" sz="1100" dirty="0" err="1"/>
              <a:t>takografen</a:t>
            </a:r>
            <a:r>
              <a:rPr lang="da-DK" sz="1100" dirty="0"/>
              <a:t> vigtig?</a:t>
            </a:r>
          </a:p>
          <a:p>
            <a:pPr marL="0" indent="0">
              <a:buNone/>
            </a:pPr>
            <a:r>
              <a:rPr lang="da-DK" sz="1100" b="1" dirty="0"/>
              <a:t>Opgave 7 </a:t>
            </a:r>
            <a:r>
              <a:rPr lang="da-DK" sz="1100" dirty="0"/>
              <a:t>– Sanktioner</a:t>
            </a:r>
          </a:p>
          <a:p>
            <a:pPr marL="0" indent="0">
              <a:buNone/>
            </a:pPr>
            <a:r>
              <a:rPr lang="da-DK" sz="1100" dirty="0"/>
              <a:t>Hvad kan konsekvenserne være, hvis køre- og hviletidsregler ikke overholdes?</a:t>
            </a:r>
          </a:p>
          <a:p>
            <a:pPr marL="0" indent="0">
              <a:buNone/>
            </a:pPr>
            <a:r>
              <a:rPr lang="da-DK" sz="1100" dirty="0"/>
              <a:t>Hvordan påvirker det chaufføren og virksomheden?</a:t>
            </a:r>
          </a:p>
          <a:p>
            <a:pPr marL="0" indent="0">
              <a:buNone/>
            </a:pPr>
            <a:r>
              <a:rPr lang="da-DK" sz="1100" b="1" dirty="0"/>
              <a:t>Opgave 8 </a:t>
            </a:r>
            <a:r>
              <a:rPr lang="da-DK" sz="1100" dirty="0"/>
              <a:t>– Case</a:t>
            </a:r>
          </a:p>
          <a:p>
            <a:pPr marL="0" indent="0">
              <a:buNone/>
            </a:pPr>
            <a:r>
              <a:rPr lang="da-DK" sz="1100" dirty="0"/>
              <a:t>Planlæg en tur fra København til Hamborg, så køre- og hviletidsreglerne overholdes. Angiv hvornår chaufføren skal holde pause og hvor lang hviletiden skal være.</a:t>
            </a:r>
          </a:p>
          <a:p>
            <a:pPr marL="0" indent="0">
              <a:buNone/>
            </a:pPr>
            <a:r>
              <a:rPr lang="da-DK" sz="1100" b="1" dirty="0"/>
              <a:t>Opgave 9 </a:t>
            </a:r>
            <a:r>
              <a:rPr lang="da-DK" sz="1100" dirty="0"/>
              <a:t>– Refleksion</a:t>
            </a:r>
          </a:p>
          <a:p>
            <a:pPr marL="0" indent="0">
              <a:buNone/>
            </a:pPr>
            <a:r>
              <a:rPr lang="da-DK" sz="1100" dirty="0"/>
              <a:t>Hvordan kan reglerne opleves som en udfordring i chaufførens hverdag?</a:t>
            </a:r>
          </a:p>
          <a:p>
            <a:pPr marL="0" indent="0">
              <a:buNone/>
            </a:pPr>
            <a:r>
              <a:rPr lang="da-DK" sz="1100" dirty="0"/>
              <a:t>Hvordan kan reglerne være en fordel for chaufførens arbejdsmiljø og sikkerhed?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706B2D-56D7-9A6F-874F-78C772E1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07FDAEF-263A-F328-EEAD-5E7E463DC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36A7E-7C20-ACC4-7785-AC803010A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Reglerne </a:t>
            </a:r>
            <a:r>
              <a:rPr lang="da-DK" sz="3600"/>
              <a:t>på godstransportområdet Del 1</a:t>
            </a:r>
            <a:endParaRPr lang="da-DK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6E488-4E1C-CADE-4CD7-69A8B1F32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34EDA088-B46C-F249-E055-DCA2E74A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ADDECAEE-DB62-C2A0-BDA5-C9E512E26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formålet med reglerne på godstransportområdet?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dokumenter kræves ved national godstransport?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et kørselsforbud, og hvornår kan det gælde?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bruges en Eurovignet til?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forskellen på nationale regler og internationale regler?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et CMR-fragtbrev, og hvornår skal det bruges?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adskiller toldregler sig ved transport indenfor EU og uden for EU?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dokumenter kræves typisk ved grænsekontrol uden for EU?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1900B-FEAD-0B28-36B6-3AE599FFD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1145-C7B3-C2F9-53D8-1AA5D830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Transporttilladelser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3D044-C990-EF96-1A63-99A3B1E84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Fællesskabstilladelse</a:t>
            </a:r>
            <a:endParaRPr dirty="0"/>
          </a:p>
          <a:p>
            <a:r>
              <a:rPr lang="da-DK" dirty="0"/>
              <a:t>CEMT tilladelse</a:t>
            </a:r>
            <a:endParaRPr dirty="0"/>
          </a:p>
          <a:p>
            <a:r>
              <a:rPr lang="da-DK" dirty="0"/>
              <a:t>Tur tilladelse</a:t>
            </a:r>
          </a:p>
          <a:p>
            <a:r>
              <a:rPr lang="da-DK" dirty="0"/>
              <a:t>Transit tilladelse</a:t>
            </a:r>
            <a:endParaRPr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21DAB0-1C94-EC41-FA41-172189B2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23" y="1498863"/>
            <a:ext cx="3311111" cy="496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49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speditørens rolle i international transport?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Hvilket ansvar har chaufføren i forhold til dokumentation?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413A7-F7F9-BBCA-CA3D-6CF1C7F4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E2C90-5B22-5A0E-33F4-50A49D51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EBC6A-B35D-197D-C1C8-B5BD36DD1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Vejtransportens sociale kontekst og reglerne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11DDE-16F5-2671-80C1-1EE91AC91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BA5DFCEB-CF89-B7FF-46BC-718595F1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4F69FB36-7D84-EE7D-8C32-5BEAF0BB2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menes med vejtransportens sociale kontekst?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rettigheder har en chauffør i forhold til uddannelse?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 ofte skal en chauffør på efteruddannelse?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 mange timer må en chauffør maksimalt arbejde på en uge?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Hvor</a:t>
            </a:r>
            <a:r>
              <a:rPr dirty="0"/>
              <a:t> </a:t>
            </a:r>
            <a:r>
              <a:rPr dirty="0" err="1"/>
              <a:t>længe</a:t>
            </a:r>
            <a:r>
              <a:rPr dirty="0"/>
              <a:t> </a:t>
            </a:r>
            <a:r>
              <a:rPr dirty="0" err="1"/>
              <a:t>må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chauffør</a:t>
            </a:r>
            <a:r>
              <a:rPr dirty="0"/>
              <a:t> </a:t>
            </a:r>
            <a:r>
              <a:rPr dirty="0" err="1"/>
              <a:t>køre</a:t>
            </a:r>
            <a:r>
              <a:rPr dirty="0"/>
              <a:t> </a:t>
            </a:r>
            <a:r>
              <a:rPr dirty="0" err="1"/>
              <a:t>dagligt</a:t>
            </a:r>
            <a:r>
              <a:rPr dirty="0"/>
              <a:t> </a:t>
            </a:r>
            <a:r>
              <a:rPr dirty="0" err="1"/>
              <a:t>ifølge</a:t>
            </a:r>
            <a:r>
              <a:rPr dirty="0"/>
              <a:t> </a:t>
            </a:r>
            <a:r>
              <a:rPr lang="da-DK" dirty="0"/>
              <a:t>køre- hviletids </a:t>
            </a:r>
            <a:r>
              <a:rPr dirty="0" err="1"/>
              <a:t>forordnin</a:t>
            </a:r>
            <a:r>
              <a:rPr lang="da-DK" dirty="0"/>
              <a:t>gen?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 lang pause skal holdes efter 4,5 timers kørsel?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Hvad</a:t>
            </a:r>
            <a:r>
              <a:rPr dirty="0"/>
              <a:t> </a:t>
            </a:r>
            <a:r>
              <a:rPr dirty="0" err="1"/>
              <a:t>registrerer</a:t>
            </a:r>
            <a:r>
              <a:rPr dirty="0"/>
              <a:t> </a:t>
            </a:r>
            <a:r>
              <a:rPr lang="da-DK" dirty="0" err="1"/>
              <a:t>takografen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F57F2FB4-107D-6138-2C2C-9E6309107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77190"/>
            <a:ext cx="9193607" cy="61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4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Hvornår skal chaufføren ændre landekode i fartskriveren?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Hvilke</a:t>
            </a:r>
            <a:r>
              <a:rPr dirty="0"/>
              <a:t> </a:t>
            </a:r>
            <a:r>
              <a:rPr dirty="0" err="1"/>
              <a:t>konsekvenser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mangelfuld</a:t>
            </a:r>
            <a:r>
              <a:rPr dirty="0"/>
              <a:t> </a:t>
            </a:r>
            <a:r>
              <a:rPr dirty="0" err="1"/>
              <a:t>brug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lang="da-DK" dirty="0" err="1"/>
              <a:t>takografen</a:t>
            </a:r>
            <a:r>
              <a:rPr dirty="0"/>
              <a:t> have?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reglerne gavne chaufførens arbejdsmiljø og sikkerhed?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Krav og dokumentation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Dokumentkrav</a:t>
            </a:r>
            <a:endParaRPr dirty="0"/>
          </a:p>
          <a:p>
            <a:r>
              <a:rPr lang="da-DK" dirty="0"/>
              <a:t>Nationale k</a:t>
            </a:r>
            <a:r>
              <a:rPr dirty="0" err="1"/>
              <a:t>ørselsforbud</a:t>
            </a:r>
            <a:r>
              <a:rPr dirty="0"/>
              <a:t> (</a:t>
            </a:r>
            <a:r>
              <a:rPr dirty="0" err="1"/>
              <a:t>fx</a:t>
            </a:r>
            <a:r>
              <a:rPr dirty="0"/>
              <a:t> </a:t>
            </a:r>
            <a:r>
              <a:rPr dirty="0" err="1"/>
              <a:t>søndage</a:t>
            </a:r>
            <a:r>
              <a:rPr dirty="0"/>
              <a:t>, </a:t>
            </a:r>
            <a:r>
              <a:rPr dirty="0" err="1"/>
              <a:t>helligdage</a:t>
            </a:r>
            <a:r>
              <a:rPr dirty="0"/>
              <a:t>)</a:t>
            </a:r>
          </a:p>
          <a:p>
            <a:r>
              <a:rPr dirty="0" err="1"/>
              <a:t>Vejafgifter</a:t>
            </a:r>
            <a:r>
              <a:rPr dirty="0"/>
              <a:t> (</a:t>
            </a:r>
            <a:r>
              <a:rPr dirty="0" err="1"/>
              <a:t>broafgifter</a:t>
            </a:r>
            <a:r>
              <a:rPr dirty="0"/>
              <a:t>, </a:t>
            </a:r>
            <a:r>
              <a:rPr dirty="0" err="1"/>
              <a:t>Eurovignet</a:t>
            </a:r>
            <a:r>
              <a:rPr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Lovgivning og vejledninger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Færdselsstyrelsens</a:t>
            </a:r>
            <a:r>
              <a:rPr dirty="0"/>
              <a:t> </a:t>
            </a:r>
            <a:r>
              <a:rPr dirty="0" err="1"/>
              <a:t>hjemmeside</a:t>
            </a:r>
            <a:r>
              <a:rPr dirty="0"/>
              <a:t> (</a:t>
            </a:r>
            <a:r>
              <a:rPr dirty="0" err="1"/>
              <a:t>lovstof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vejledninger</a:t>
            </a:r>
            <a:r>
              <a:rPr dirty="0"/>
              <a:t>)</a:t>
            </a:r>
          </a:p>
          <a:p>
            <a:r>
              <a:rPr dirty="0"/>
              <a:t>Nationale </a:t>
            </a:r>
            <a:r>
              <a:rPr dirty="0" err="1"/>
              <a:t>regler</a:t>
            </a:r>
            <a:endParaRPr dirty="0"/>
          </a:p>
          <a:p>
            <a:r>
              <a:rPr dirty="0" err="1"/>
              <a:t>Internationale</a:t>
            </a:r>
            <a:r>
              <a:rPr dirty="0"/>
              <a:t> </a:t>
            </a:r>
            <a:r>
              <a:rPr dirty="0" err="1"/>
              <a:t>regler</a:t>
            </a:r>
            <a:r>
              <a:rPr dirty="0"/>
              <a:t> (EU-</a:t>
            </a:r>
            <a:r>
              <a:rPr dirty="0" err="1"/>
              <a:t>lovgivning</a:t>
            </a:r>
            <a:r>
              <a:rPr dirty="0"/>
              <a:t>, CMR-</a:t>
            </a:r>
            <a:r>
              <a:rPr dirty="0" err="1"/>
              <a:t>konventionen</a:t>
            </a:r>
            <a:r>
              <a:rPr dirty="0"/>
              <a:t>)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>
                <a:hlinkClick r:id="rId3"/>
              </a:rPr>
              <a:t>www.fstyr.dk</a:t>
            </a:r>
            <a:endParaRPr lang="da-DK" dirty="0"/>
          </a:p>
          <a:p>
            <a:pPr marL="0" indent="0" algn="ctr"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Transportdokumenter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Nationalt</a:t>
            </a:r>
            <a:r>
              <a:rPr dirty="0"/>
              <a:t> </a:t>
            </a:r>
            <a:r>
              <a:rPr dirty="0" err="1"/>
              <a:t>transportdokument</a:t>
            </a:r>
            <a:r>
              <a:rPr lang="da-DK" dirty="0"/>
              <a:t>/fragtbrev</a:t>
            </a:r>
            <a:endParaRPr dirty="0"/>
          </a:p>
          <a:p>
            <a:r>
              <a:rPr dirty="0" err="1"/>
              <a:t>Internationalt</a:t>
            </a:r>
            <a:r>
              <a:rPr dirty="0"/>
              <a:t> </a:t>
            </a:r>
            <a:r>
              <a:rPr lang="da-DK" dirty="0"/>
              <a:t>Transportdokument/</a:t>
            </a:r>
            <a:r>
              <a:rPr dirty="0" err="1"/>
              <a:t>fragtbrev</a:t>
            </a:r>
            <a:r>
              <a:rPr dirty="0"/>
              <a:t> (CMR)</a:t>
            </a:r>
          </a:p>
          <a:p>
            <a:r>
              <a:rPr dirty="0" err="1"/>
              <a:t>Opgave</a:t>
            </a:r>
            <a:r>
              <a:rPr dirty="0"/>
              <a:t>: </a:t>
            </a:r>
            <a:endParaRPr lang="da-DK" dirty="0"/>
          </a:p>
          <a:p>
            <a:pPr lvl="2"/>
            <a:r>
              <a:rPr lang="da-DK" dirty="0"/>
              <a:t>Udfyld er nationalt fragtbrev</a:t>
            </a:r>
          </a:p>
          <a:p>
            <a:pPr lvl="2"/>
            <a:r>
              <a:rPr dirty="0" err="1"/>
              <a:t>Udfyld</a:t>
            </a:r>
            <a:r>
              <a:rPr dirty="0"/>
              <a:t> et CMR-</a:t>
            </a:r>
            <a:r>
              <a:rPr lang="da-DK" dirty="0"/>
              <a:t>fragtbrev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Toldregler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Indenfor EU: Fri bevægelighed</a:t>
            </a:r>
          </a:p>
          <a:p>
            <a:r>
              <a:t>Ud af EU: Toldpapirer, ledsagedokumenter</a:t>
            </a:r>
          </a:p>
          <a:p>
            <a:r>
              <a:t>Eksempler på procedurer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624E3CD10854468FCCE94CAABFFAEB" ma:contentTypeVersion="20" ma:contentTypeDescription="Opret et nyt dokument." ma:contentTypeScope="" ma:versionID="7c3ddf537af1a0519b2e07c4694c1aa8">
  <xsd:schema xmlns:xsd="http://www.w3.org/2001/XMLSchema" xmlns:xs="http://www.w3.org/2001/XMLSchema" xmlns:p="http://schemas.microsoft.com/office/2006/metadata/properties" xmlns:ns2="e5a614a0-e390-4758-987e-00508b2d8f32" xmlns:ns3="8e01ca8f-5ef1-4f69-bef7-0923966b1c21" targetNamespace="http://schemas.microsoft.com/office/2006/metadata/properties" ma:root="true" ma:fieldsID="93ae44c31d334598fdeec0aaa330e800" ns2:_="" ns3:_="">
    <xsd:import namespace="e5a614a0-e390-4758-987e-00508b2d8f32"/>
    <xsd:import namespace="8e01ca8f-5ef1-4f69-bef7-0923966b1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Dato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14a0-e390-4758-987e-00508b2d8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8d8fed3-eade-4d2d-8e51-d1e1973cc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ca8f-5ef1-4f69-bef7-0923966b1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2ef22a-6204-49a6-8902-6181c02549c8}" ma:internalName="TaxCatchAll" ma:showField="CatchAllData" ma:web="8e01ca8f-5ef1-4f69-bef7-0923966b1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o xmlns="e5a614a0-e390-4758-987e-00508b2d8f32" xsi:nil="true"/>
    <lcf76f155ced4ddcb4097134ff3c332f xmlns="e5a614a0-e390-4758-987e-00508b2d8f32">
      <Terms xmlns="http://schemas.microsoft.com/office/infopath/2007/PartnerControls"/>
    </lcf76f155ced4ddcb4097134ff3c332f>
    <TaxCatchAll xmlns="8e01ca8f-5ef1-4f69-bef7-0923966b1c21" xsi:nil="true"/>
  </documentManagement>
</p:properties>
</file>

<file path=customXml/itemProps1.xml><?xml version="1.0" encoding="utf-8"?>
<ds:datastoreItem xmlns:ds="http://schemas.openxmlformats.org/officeDocument/2006/customXml" ds:itemID="{7648B072-7910-48FE-AD26-601C802B721F}"/>
</file>

<file path=customXml/itemProps2.xml><?xml version="1.0" encoding="utf-8"?>
<ds:datastoreItem xmlns:ds="http://schemas.openxmlformats.org/officeDocument/2006/customXml" ds:itemID="{21C15860-5B73-49B5-A26E-F2FA8198B52B}"/>
</file>

<file path=customXml/itemProps3.xml><?xml version="1.0" encoding="utf-8"?>
<ds:datastoreItem xmlns:ds="http://schemas.openxmlformats.org/officeDocument/2006/customXml" ds:itemID="{B574AACF-2C7D-4EA7-A324-5C236C575FA8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1810</Words>
  <Application>Microsoft Office PowerPoint</Application>
  <PresentationFormat>Skærmshow (4:3)</PresentationFormat>
  <Paragraphs>229</Paragraphs>
  <Slides>52</Slides>
  <Notes>42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Uge 2</vt:lpstr>
      <vt:lpstr>Reglerne på godstransportområdet del 1</vt:lpstr>
      <vt:lpstr>Introduktion</vt:lpstr>
      <vt:lpstr>Transporttilladelser</vt:lpstr>
      <vt:lpstr>PowerPoint-præsentation</vt:lpstr>
      <vt:lpstr>Krav og dokumentation</vt:lpstr>
      <vt:lpstr>Lovgivning og vejledninger</vt:lpstr>
      <vt:lpstr>Transportdokumenter</vt:lpstr>
      <vt:lpstr>Toldregler</vt:lpstr>
      <vt:lpstr>PowerPoint-præsentation</vt:lpstr>
      <vt:lpstr>PowerPoint-præsentation</vt:lpstr>
      <vt:lpstr>Gruppearbejde – cases</vt:lpstr>
      <vt:lpstr>Speditørens rolle</vt:lpstr>
      <vt:lpstr>Opsamling &amp; refleksion</vt:lpstr>
      <vt:lpstr>Arbejdsark til powerpoint</vt:lpstr>
      <vt:lpstr>Vejtransportens sociale kontekst og reglerne</vt:lpstr>
      <vt:lpstr>Sociale rammer og chaufførens rolle</vt:lpstr>
      <vt:lpstr>Uddannelse, pligter og rettigheder</vt:lpstr>
      <vt:lpstr>PowerPoint-præsentation</vt:lpstr>
      <vt:lpstr>Arbejdstidsregler</vt:lpstr>
      <vt:lpstr>PowerPoint-præsentation</vt:lpstr>
      <vt:lpstr>Køre- og hviletid (561/2006)</vt:lpstr>
      <vt:lpstr>Pauser</vt:lpstr>
      <vt:lpstr>PowerPoint-præsentation</vt:lpstr>
      <vt:lpstr>Takograf</vt:lpstr>
      <vt:lpstr>Sanktioner</vt:lpstr>
      <vt:lpstr>Gruppearbejde – case</vt:lpstr>
      <vt:lpstr>Praktiske øvelser med takografen</vt:lpstr>
      <vt:lpstr>Opsamling &amp; refleksion</vt:lpstr>
      <vt:lpstr>Arbejdsark til power point</vt:lpstr>
      <vt:lpstr>Quiz – Reglerne på godstransportområdet Del 1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  <vt:lpstr>Quiz – Vejtransportens sociale kontekst og reglerne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Karina Dyring</dc:creator>
  <cp:keywords/>
  <dc:description>generated using python-pptx</dc:description>
  <cp:lastModifiedBy>Karina Dyring</cp:lastModifiedBy>
  <cp:revision>2</cp:revision>
  <dcterms:created xsi:type="dcterms:W3CDTF">2013-01-27T09:14:16Z</dcterms:created>
  <dcterms:modified xsi:type="dcterms:W3CDTF">2025-09-29T06:50:01Z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0x010100D6624E3CD10854468FCCE94CAABFFAEB</vt:lpwstr>
  </property>
</Properties>
</file>