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7"/>
  </p:notesMasterIdLst>
  <p:sldIdLst>
    <p:sldId id="262" r:id="rId3"/>
    <p:sldId id="296" r:id="rId4"/>
    <p:sldId id="297" r:id="rId5"/>
    <p:sldId id="298" r:id="rId6"/>
    <p:sldId id="259" r:id="rId7"/>
    <p:sldId id="260" r:id="rId8"/>
    <p:sldId id="261" r:id="rId9"/>
    <p:sldId id="256" r:id="rId10"/>
    <p:sldId id="257" r:id="rId11"/>
    <p:sldId id="258" r:id="rId12"/>
    <p:sldId id="299" r:id="rId13"/>
    <p:sldId id="300" r:id="rId14"/>
    <p:sldId id="301" r:id="rId15"/>
    <p:sldId id="302" r:id="rId16"/>
    <p:sldId id="263" r:id="rId17"/>
    <p:sldId id="265" r:id="rId18"/>
    <p:sldId id="266" r:id="rId19"/>
    <p:sldId id="303" r:id="rId20"/>
    <p:sldId id="304" r:id="rId21"/>
    <p:sldId id="305" r:id="rId22"/>
    <p:sldId id="306" r:id="rId23"/>
    <p:sldId id="307" r:id="rId24"/>
    <p:sldId id="308" r:id="rId25"/>
    <p:sldId id="269" r:id="rId26"/>
    <p:sldId id="270" r:id="rId27"/>
    <p:sldId id="309" r:id="rId28"/>
    <p:sldId id="271" r:id="rId29"/>
    <p:sldId id="310" r:id="rId30"/>
    <p:sldId id="311" r:id="rId31"/>
    <p:sldId id="312" r:id="rId32"/>
    <p:sldId id="313" r:id="rId33"/>
    <p:sldId id="314" r:id="rId34"/>
    <p:sldId id="315" r:id="rId35"/>
    <p:sldId id="264" r:id="rId3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333" autoAdjust="0"/>
  </p:normalViewPr>
  <p:slideViewPr>
    <p:cSldViewPr snapToGrid="0">
      <p:cViewPr varScale="1">
        <p:scale>
          <a:sx n="89" d="100"/>
          <a:sy n="89" d="100"/>
        </p:scale>
        <p:origin x="8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E2923-9661-43DF-81FD-98C06FD44AAC}" type="datetimeFigureOut">
              <a:rPr lang="da-DK" smtClean="0"/>
              <a:t>10-12-2025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A020B-44D7-4264-A763-0375ADB30CA9}" type="slidenum">
              <a:rPr lang="da-DK" smtClean="0"/>
              <a:t>‹nr.›</a:t>
            </a:fld>
            <a:endParaRPr lang="da-DK"/>
          </a:p>
        </p:txBody>
      </p:sp>
    </p:spTree>
    <p:extLst>
      <p:ext uri="{BB962C8B-B14F-4D97-AF65-F5344CB8AC3E}">
        <p14:creationId xmlns:p14="http://schemas.microsoft.com/office/powerpoint/2010/main" val="332979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Ton ved anslag er den kraft i ton at godset vil ramme med ved den angivne hastighed. Kræfterne er kvadratiske som følge af hastigheden, derfor firedobles energien hver gang hastigheden fordobles.</a:t>
            </a:r>
          </a:p>
        </p:txBody>
      </p:sp>
      <p:sp>
        <p:nvSpPr>
          <p:cNvPr id="4" name="Pladsholder til slidenummer 3"/>
          <p:cNvSpPr>
            <a:spLocks noGrp="1"/>
          </p:cNvSpPr>
          <p:nvPr>
            <p:ph type="sldNum" sz="quarter" idx="5"/>
          </p:nvPr>
        </p:nvSpPr>
        <p:spPr/>
        <p:txBody>
          <a:bodyPr/>
          <a:lstStyle/>
          <a:p>
            <a:fld id="{6B6A020B-44D7-4264-A763-0375ADB30CA9}" type="slidenum">
              <a:rPr lang="da-DK" smtClean="0"/>
              <a:t>5</a:t>
            </a:fld>
            <a:endParaRPr lang="da-DK"/>
          </a:p>
        </p:txBody>
      </p:sp>
    </p:spTree>
    <p:extLst>
      <p:ext uri="{BB962C8B-B14F-4D97-AF65-F5344CB8AC3E}">
        <p14:creationId xmlns:p14="http://schemas.microsoft.com/office/powerpoint/2010/main" val="154155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 transportenheder ”Cargo transport units” (CTU) skal på et eller flere synlige steder mærkes med surringspunkternes styrke.</a:t>
            </a:r>
          </a:p>
          <a:p>
            <a:endParaRPr lang="da-DK" dirty="0"/>
          </a:p>
          <a:p>
            <a:r>
              <a:rPr lang="da-DK" dirty="0"/>
              <a:t>Mærket skal være med blå baggrund med hvid kant og hvid skrift. Mindst 100 mm højt og 150 mm bredt.</a:t>
            </a:r>
          </a:p>
          <a:p>
            <a:r>
              <a:rPr lang="da-DK" dirty="0"/>
              <a:t>LC skal opgives i </a:t>
            </a:r>
            <a:r>
              <a:rPr lang="da-DK" dirty="0" err="1"/>
              <a:t>daN</a:t>
            </a:r>
            <a:endParaRPr lang="da-DK" dirty="0"/>
          </a:p>
          <a:p>
            <a:endParaRPr lang="da-DK" dirty="0"/>
          </a:p>
          <a:p>
            <a:r>
              <a:rPr lang="da-DK" dirty="0"/>
              <a:t>Foto: Thomas Pedersen</a:t>
            </a:r>
          </a:p>
        </p:txBody>
      </p:sp>
      <p:sp>
        <p:nvSpPr>
          <p:cNvPr id="4" name="Pladsholder til slidenummer 3"/>
          <p:cNvSpPr>
            <a:spLocks noGrp="1"/>
          </p:cNvSpPr>
          <p:nvPr>
            <p:ph type="sldNum" sz="quarter" idx="5"/>
          </p:nvPr>
        </p:nvSpPr>
        <p:spPr/>
        <p:txBody>
          <a:bodyPr/>
          <a:lstStyle/>
          <a:p>
            <a:fld id="{F4530EBE-613B-4FE7-90EC-23B63DAEA270}" type="slidenum">
              <a:rPr lang="da-DK" smtClean="0"/>
              <a:t>17</a:t>
            </a:fld>
            <a:endParaRPr lang="da-DK"/>
          </a:p>
        </p:txBody>
      </p:sp>
    </p:spTree>
    <p:extLst>
      <p:ext uri="{BB962C8B-B14F-4D97-AF65-F5344CB8AC3E}">
        <p14:creationId xmlns:p14="http://schemas.microsoft.com/office/powerpoint/2010/main" val="150469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Længde i meter </a:t>
            </a:r>
            <a:r>
              <a:rPr lang="da-DK" i="1" dirty="0"/>
              <a:t>L</a:t>
            </a:r>
            <a:r>
              <a:rPr lang="da-DK" i="1" baseline="-25000" dirty="0"/>
              <a:t>G</a:t>
            </a:r>
            <a:r>
              <a:rPr lang="da-DK" i="1" dirty="0"/>
              <a:t>, L</a:t>
            </a:r>
            <a:r>
              <a:rPr lang="da-DK" i="1" baseline="-25000" dirty="0"/>
              <a:t>GF</a:t>
            </a:r>
            <a:r>
              <a:rPr lang="da-DK" i="1" dirty="0"/>
              <a:t>, L</a:t>
            </a:r>
            <a:r>
              <a:rPr lang="da-DK" i="1" baseline="-25000" dirty="0"/>
              <a:t>GL </a:t>
            </a:r>
            <a:r>
              <a:rPr lang="da-DK" i="1" baseline="0" dirty="0"/>
              <a:t>Er længderne for hhv. et samlet bånd </a:t>
            </a:r>
            <a:r>
              <a:rPr lang="da-DK" i="1" dirty="0"/>
              <a:t>L</a:t>
            </a:r>
            <a:r>
              <a:rPr lang="da-DK" i="1" baseline="-25000" dirty="0"/>
              <a:t>G</a:t>
            </a:r>
            <a:r>
              <a:rPr lang="da-DK" i="1" baseline="0" dirty="0"/>
              <a:t>, eller ved todelt bånd delen med strammeren </a:t>
            </a:r>
            <a:r>
              <a:rPr lang="da-DK" i="1" dirty="0"/>
              <a:t>L</a:t>
            </a:r>
            <a:r>
              <a:rPr lang="da-DK" i="1" baseline="-25000" dirty="0"/>
              <a:t>GF </a:t>
            </a:r>
            <a:r>
              <a:rPr lang="da-DK" i="1" baseline="0" dirty="0"/>
              <a:t>og selve båndet </a:t>
            </a:r>
            <a:r>
              <a:rPr lang="da-DK" i="1" dirty="0"/>
              <a:t>L</a:t>
            </a:r>
            <a:r>
              <a:rPr lang="da-DK" i="1" baseline="-25000" dirty="0"/>
              <a:t>GL</a:t>
            </a:r>
            <a:endParaRPr lang="da-DK" i="1" dirty="0"/>
          </a:p>
        </p:txBody>
      </p:sp>
      <p:sp>
        <p:nvSpPr>
          <p:cNvPr id="4" name="Pladsholder til slidenummer 3"/>
          <p:cNvSpPr>
            <a:spLocks noGrp="1"/>
          </p:cNvSpPr>
          <p:nvPr>
            <p:ph type="sldNum" sz="quarter" idx="5"/>
          </p:nvPr>
        </p:nvSpPr>
        <p:spPr/>
        <p:txBody>
          <a:bodyPr/>
          <a:lstStyle/>
          <a:p>
            <a:fld id="{BB0F46A8-5CCB-4123-ACA3-82C6DB09E096}" type="slidenum">
              <a:rPr lang="da-DK" smtClean="0"/>
              <a:t>30</a:t>
            </a:fld>
            <a:endParaRPr lang="da-DK"/>
          </a:p>
        </p:txBody>
      </p:sp>
    </p:spTree>
    <p:extLst>
      <p:ext uri="{BB962C8B-B14F-4D97-AF65-F5344CB8AC3E}">
        <p14:creationId xmlns:p14="http://schemas.microsoft.com/office/powerpoint/2010/main" val="125091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Stålkvaliteten er </a:t>
            </a:r>
            <a:r>
              <a:rPr lang="da-DK" i="1" dirty="0"/>
              <a:t>grade 8</a:t>
            </a:r>
          </a:p>
        </p:txBody>
      </p:sp>
      <p:sp>
        <p:nvSpPr>
          <p:cNvPr id="4" name="Pladsholder til slidenummer 3"/>
          <p:cNvSpPr>
            <a:spLocks noGrp="1"/>
          </p:cNvSpPr>
          <p:nvPr>
            <p:ph type="sldNum" sz="quarter" idx="5"/>
          </p:nvPr>
        </p:nvSpPr>
        <p:spPr/>
        <p:txBody>
          <a:bodyPr/>
          <a:lstStyle/>
          <a:p>
            <a:fld id="{BB0F46A8-5CCB-4123-ACA3-82C6DB09E096}" type="slidenum">
              <a:rPr lang="da-DK" smtClean="0"/>
              <a:t>34</a:t>
            </a:fld>
            <a:endParaRPr lang="da-DK"/>
          </a:p>
        </p:txBody>
      </p:sp>
    </p:spTree>
    <p:extLst>
      <p:ext uri="{BB962C8B-B14F-4D97-AF65-F5344CB8AC3E}">
        <p14:creationId xmlns:p14="http://schemas.microsoft.com/office/powerpoint/2010/main" val="329582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Kan evt. suppleres med videoer fra </a:t>
            </a:r>
            <a:r>
              <a:rPr lang="da-DK" dirty="0" err="1"/>
              <a:t>Youtube</a:t>
            </a:r>
            <a:r>
              <a:rPr lang="da-DK" dirty="0"/>
              <a:t> af gods i bevægelse der rammer førerhuset.</a:t>
            </a:r>
          </a:p>
        </p:txBody>
      </p:sp>
      <p:sp>
        <p:nvSpPr>
          <p:cNvPr id="4" name="Pladsholder til slidenummer 3"/>
          <p:cNvSpPr>
            <a:spLocks noGrp="1"/>
          </p:cNvSpPr>
          <p:nvPr>
            <p:ph type="sldNum" sz="quarter" idx="5"/>
          </p:nvPr>
        </p:nvSpPr>
        <p:spPr/>
        <p:txBody>
          <a:bodyPr/>
          <a:lstStyle/>
          <a:p>
            <a:fld id="{6B6A020B-44D7-4264-A763-0375ADB30CA9}" type="slidenum">
              <a:rPr lang="da-DK" smtClean="0"/>
              <a:t>7</a:t>
            </a:fld>
            <a:endParaRPr lang="da-DK"/>
          </a:p>
        </p:txBody>
      </p:sp>
    </p:spTree>
    <p:extLst>
      <p:ext uri="{BB962C8B-B14F-4D97-AF65-F5344CB8AC3E}">
        <p14:creationId xmlns:p14="http://schemas.microsoft.com/office/powerpoint/2010/main" val="258588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EN-12642:2016 er en standart for minimumskrav til opbygning og prøvning af erhvervskøretøjer til vejtransport.</a:t>
            </a:r>
          </a:p>
          <a:p>
            <a:endParaRPr lang="da-DK" dirty="0"/>
          </a:p>
          <a:p>
            <a:r>
              <a:rPr lang="da-DK" dirty="0"/>
              <a:t>Foto: EU Best Practice</a:t>
            </a:r>
          </a:p>
        </p:txBody>
      </p:sp>
      <p:sp>
        <p:nvSpPr>
          <p:cNvPr id="4" name="Pladsholder til slidenummer 3"/>
          <p:cNvSpPr>
            <a:spLocks noGrp="1"/>
          </p:cNvSpPr>
          <p:nvPr>
            <p:ph type="sldNum" sz="quarter" idx="5"/>
          </p:nvPr>
        </p:nvSpPr>
        <p:spPr/>
        <p:txBody>
          <a:bodyPr/>
          <a:lstStyle/>
          <a:p>
            <a:fld id="{F4530EBE-613B-4FE7-90EC-23B63DAEA270}" type="slidenum">
              <a:rPr lang="da-DK" smtClean="0"/>
              <a:t>9</a:t>
            </a:fld>
            <a:endParaRPr lang="da-DK"/>
          </a:p>
        </p:txBody>
      </p:sp>
    </p:spTree>
    <p:extLst>
      <p:ext uri="{BB962C8B-B14F-4D97-AF65-F5344CB8AC3E}">
        <p14:creationId xmlns:p14="http://schemas.microsoft.com/office/powerpoint/2010/main" val="235745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Krav til mærkning af køretøjer opbygget efter EN-12642:2016 – mærket skal være gult med sort skrift og kant. Mindst 100 mm højt og 150 mm  bredt. Det skal placeres indvendigt på bagerste højre side, højest 1,5 meter over gulvet og højest 0,5 meter fra bagenden, på en måde så det ikke dækkes af køretøjets opbygning eller tilbehør.</a:t>
            </a:r>
          </a:p>
          <a:p>
            <a:endParaRPr lang="da-DK" dirty="0"/>
          </a:p>
          <a:p>
            <a:r>
              <a:rPr lang="da-DK" dirty="0"/>
              <a:t>Det viste skilt er de minimumskrav der er til testhøjder og oplysninger mærkningen skal indeholde. Normalt på Engelsk, men andre sprog kan også tillades. Kræfterne på mærket er de testede værdier i de angivne højder. </a:t>
            </a:r>
            <a:r>
              <a:rPr lang="da-DK" i="1" dirty="0"/>
              <a:t>”Maks højde”</a:t>
            </a:r>
            <a:r>
              <a:rPr lang="da-DK" dirty="0"/>
              <a:t> er maksimum testhøjde, som er 75% af opbygningens højde.</a:t>
            </a:r>
          </a:p>
          <a:p>
            <a:endParaRPr lang="da-DK" dirty="0"/>
          </a:p>
          <a:p>
            <a:r>
              <a:rPr lang="da-DK" dirty="0"/>
              <a:t>Foto: Thomas Pedersen</a:t>
            </a:r>
          </a:p>
        </p:txBody>
      </p:sp>
      <p:sp>
        <p:nvSpPr>
          <p:cNvPr id="4" name="Pladsholder til slidenummer 3"/>
          <p:cNvSpPr>
            <a:spLocks noGrp="1"/>
          </p:cNvSpPr>
          <p:nvPr>
            <p:ph type="sldNum" sz="quarter" idx="5"/>
          </p:nvPr>
        </p:nvSpPr>
        <p:spPr/>
        <p:txBody>
          <a:bodyPr/>
          <a:lstStyle/>
          <a:p>
            <a:fld id="{F4530EBE-613B-4FE7-90EC-23B63DAEA270}" type="slidenum">
              <a:rPr lang="da-DK" smtClean="0"/>
              <a:t>10</a:t>
            </a:fld>
            <a:endParaRPr lang="da-DK"/>
          </a:p>
        </p:txBody>
      </p:sp>
    </p:spTree>
    <p:extLst>
      <p:ext uri="{BB962C8B-B14F-4D97-AF65-F5344CB8AC3E}">
        <p14:creationId xmlns:p14="http://schemas.microsoft.com/office/powerpoint/2010/main" val="63708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Eksempel på andet indhold, nu med krav om anvendelse af brædder for at opfylde standarten</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Foto: Thomas Pedersen</a:t>
            </a:r>
          </a:p>
          <a:p>
            <a:endParaRPr lang="da-DK" dirty="0"/>
          </a:p>
        </p:txBody>
      </p:sp>
      <p:sp>
        <p:nvSpPr>
          <p:cNvPr id="4" name="Pladsholder til slidenummer 3"/>
          <p:cNvSpPr>
            <a:spLocks noGrp="1"/>
          </p:cNvSpPr>
          <p:nvPr>
            <p:ph type="sldNum" sz="quarter" idx="5"/>
          </p:nvPr>
        </p:nvSpPr>
        <p:spPr/>
        <p:txBody>
          <a:bodyPr/>
          <a:lstStyle/>
          <a:p>
            <a:fld id="{F4530EBE-613B-4FE7-90EC-23B63DAEA270}" type="slidenum">
              <a:rPr lang="da-DK" smtClean="0"/>
              <a:t>11</a:t>
            </a:fld>
            <a:endParaRPr lang="da-DK"/>
          </a:p>
        </p:txBody>
      </p:sp>
    </p:spTree>
    <p:extLst>
      <p:ext uri="{BB962C8B-B14F-4D97-AF65-F5344CB8AC3E}">
        <p14:creationId xmlns:p14="http://schemas.microsoft.com/office/powerpoint/2010/main" val="26309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Eksempel på andet indhold</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Foto: Thomas Pedersen</a:t>
            </a:r>
          </a:p>
          <a:p>
            <a:endParaRPr lang="da-DK" dirty="0"/>
          </a:p>
        </p:txBody>
      </p:sp>
      <p:sp>
        <p:nvSpPr>
          <p:cNvPr id="4" name="Pladsholder til slidenummer 3"/>
          <p:cNvSpPr>
            <a:spLocks noGrp="1"/>
          </p:cNvSpPr>
          <p:nvPr>
            <p:ph type="sldNum" sz="quarter" idx="5"/>
          </p:nvPr>
        </p:nvSpPr>
        <p:spPr/>
        <p:txBody>
          <a:bodyPr/>
          <a:lstStyle/>
          <a:p>
            <a:fld id="{F4530EBE-613B-4FE7-90EC-23B63DAEA270}" type="slidenum">
              <a:rPr lang="da-DK" smtClean="0"/>
              <a:t>12</a:t>
            </a:fld>
            <a:endParaRPr lang="da-DK"/>
          </a:p>
        </p:txBody>
      </p:sp>
    </p:spTree>
    <p:extLst>
      <p:ext uri="{BB962C8B-B14F-4D97-AF65-F5344CB8AC3E}">
        <p14:creationId xmlns:p14="http://schemas.microsoft.com/office/powerpoint/2010/main" val="318767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Eksempel på andet indhold med specifikke krav til antallet af brædder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Foto: Thomas Pedersen</a:t>
            </a:r>
          </a:p>
          <a:p>
            <a:endParaRPr lang="da-DK" dirty="0"/>
          </a:p>
        </p:txBody>
      </p:sp>
      <p:sp>
        <p:nvSpPr>
          <p:cNvPr id="4" name="Pladsholder til slidenummer 3"/>
          <p:cNvSpPr>
            <a:spLocks noGrp="1"/>
          </p:cNvSpPr>
          <p:nvPr>
            <p:ph type="sldNum" sz="quarter" idx="5"/>
          </p:nvPr>
        </p:nvSpPr>
        <p:spPr/>
        <p:txBody>
          <a:bodyPr/>
          <a:lstStyle/>
          <a:p>
            <a:fld id="{F4530EBE-613B-4FE7-90EC-23B63DAEA270}" type="slidenum">
              <a:rPr lang="da-DK" smtClean="0"/>
              <a:t>13</a:t>
            </a:fld>
            <a:endParaRPr lang="da-DK"/>
          </a:p>
        </p:txBody>
      </p:sp>
    </p:spTree>
    <p:extLst>
      <p:ext uri="{BB962C8B-B14F-4D97-AF65-F5344CB8AC3E}">
        <p14:creationId xmlns:p14="http://schemas.microsoft.com/office/powerpoint/2010/main" val="349372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Mærket kan indeholde flere krav alt efter godstyper, og henvise til andre standarter. Daimler 9.5 er en lastsikringsstandart fra Daimler-koncernen.</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Foto: Thomas Pedersen</a:t>
            </a:r>
          </a:p>
          <a:p>
            <a:endParaRPr lang="da-DK" dirty="0"/>
          </a:p>
        </p:txBody>
      </p:sp>
      <p:sp>
        <p:nvSpPr>
          <p:cNvPr id="4" name="Pladsholder til slidenummer 3"/>
          <p:cNvSpPr>
            <a:spLocks noGrp="1"/>
          </p:cNvSpPr>
          <p:nvPr>
            <p:ph type="sldNum" sz="quarter" idx="5"/>
          </p:nvPr>
        </p:nvSpPr>
        <p:spPr/>
        <p:txBody>
          <a:bodyPr/>
          <a:lstStyle/>
          <a:p>
            <a:fld id="{F4530EBE-613B-4FE7-90EC-23B63DAEA270}" type="slidenum">
              <a:rPr lang="da-DK" smtClean="0"/>
              <a:t>14</a:t>
            </a:fld>
            <a:endParaRPr lang="da-DK"/>
          </a:p>
        </p:txBody>
      </p:sp>
    </p:spTree>
    <p:extLst>
      <p:ext uri="{BB962C8B-B14F-4D97-AF65-F5344CB8AC3E}">
        <p14:creationId xmlns:p14="http://schemas.microsoft.com/office/powerpoint/2010/main" val="324870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EN-12640:2019 er en standart for minimumskrav og prøvning af surringspunkter til lastsikring på erhvervskøretøjer til vejtransport samt </a:t>
            </a:r>
            <a:r>
              <a:rPr lang="da-DK" dirty="0" err="1"/>
              <a:t>intermodale</a:t>
            </a:r>
            <a:r>
              <a:rPr lang="da-DK" dirty="0"/>
              <a:t> </a:t>
            </a:r>
            <a:r>
              <a:rPr lang="da-DK" dirty="0" err="1"/>
              <a:t>lastenheder</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viste er minimumskravet for styrken i surringspunkter alt efter totalvægt og type</a:t>
            </a:r>
          </a:p>
          <a:p>
            <a:endParaRPr lang="da-DK" dirty="0"/>
          </a:p>
          <a:p>
            <a:r>
              <a:rPr lang="da-DK" dirty="0"/>
              <a:t>Foto: Thomas Pedersen</a:t>
            </a:r>
          </a:p>
        </p:txBody>
      </p:sp>
      <p:sp>
        <p:nvSpPr>
          <p:cNvPr id="4" name="Pladsholder til slidenummer 3"/>
          <p:cNvSpPr>
            <a:spLocks noGrp="1"/>
          </p:cNvSpPr>
          <p:nvPr>
            <p:ph type="sldNum" sz="quarter" idx="5"/>
          </p:nvPr>
        </p:nvSpPr>
        <p:spPr/>
        <p:txBody>
          <a:bodyPr/>
          <a:lstStyle/>
          <a:p>
            <a:fld id="{F4530EBE-613B-4FE7-90EC-23B63DAEA270}" type="slidenum">
              <a:rPr lang="da-DK" smtClean="0"/>
              <a:t>15</a:t>
            </a:fld>
            <a:endParaRPr lang="da-DK"/>
          </a:p>
        </p:txBody>
      </p:sp>
    </p:spTree>
    <p:extLst>
      <p:ext uri="{BB962C8B-B14F-4D97-AF65-F5344CB8AC3E}">
        <p14:creationId xmlns:p14="http://schemas.microsoft.com/office/powerpoint/2010/main" val="41899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F7CBE-7928-6A51-A6D9-C24DDC1F185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C7F550B-2C00-C2B4-AC5B-FC2D4B206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6C6473A-2648-6224-31AE-91EEA03B1717}"/>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5" name="Pladsholder til sidefod 4">
            <a:extLst>
              <a:ext uri="{FF2B5EF4-FFF2-40B4-BE49-F238E27FC236}">
                <a16:creationId xmlns:a16="http://schemas.microsoft.com/office/drawing/2014/main" id="{FD424B1F-0684-B765-706A-6A33E316D66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B2B4E63-0E98-C3E7-2550-5A11F64CE363}"/>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69537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274A6-2BAC-C7A3-4825-35B39F44B85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099231E-5026-04D9-D0CD-10F3BD2B402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C841E63-1754-738B-BC95-94DBB3E4C279}"/>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5" name="Pladsholder til sidefod 4">
            <a:extLst>
              <a:ext uri="{FF2B5EF4-FFF2-40B4-BE49-F238E27FC236}">
                <a16:creationId xmlns:a16="http://schemas.microsoft.com/office/drawing/2014/main" id="{45547D41-FF0D-0B9B-4885-B84C2DE26E9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585E3C5-0D83-69A2-E3DD-BDD1ACA49519}"/>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424992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AD3F194-1A78-71FC-B7DF-3BB114D7266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9BA02A8-68EB-976A-80E1-A42B9856C6C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2C8ABE0-90EA-1AD7-1C3E-62F9B5BDAF2D}"/>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5" name="Pladsholder til sidefod 4">
            <a:extLst>
              <a:ext uri="{FF2B5EF4-FFF2-40B4-BE49-F238E27FC236}">
                <a16:creationId xmlns:a16="http://schemas.microsoft.com/office/drawing/2014/main" id="{C80DB212-8A17-474C-7206-C79918F82F3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5B8656E-92C4-0FED-AA71-75562CF13E05}"/>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2435444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FCCF91-CD93-0A40-9882-70E3F678B748}" type="datetimeFigureOut">
              <a:rPr lang="da-DK" smtClean="0"/>
              <a:t>10-12-2025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E79D1DE-C8FE-CE43-B41F-6151AE6E3CEF}" type="slidenum">
              <a:rPr lang="da-DK" smtClean="0"/>
              <a:t>‹nr.›</a:t>
            </a:fld>
            <a:endParaRPr lang="da-DK"/>
          </a:p>
        </p:txBody>
      </p:sp>
    </p:spTree>
    <p:extLst>
      <p:ext uri="{BB962C8B-B14F-4D97-AF65-F5344CB8AC3E}">
        <p14:creationId xmlns:p14="http://schemas.microsoft.com/office/powerpoint/2010/main" val="151936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FCCF91-CD93-0A40-9882-70E3F678B748}" type="datetimeFigureOut">
              <a:rPr lang="da-DK" smtClean="0"/>
              <a:t>10-12-2025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E79D1DE-C8FE-CE43-B41F-6151AE6E3CEF}" type="slidenum">
              <a:rPr lang="da-DK" smtClean="0"/>
              <a:t>‹nr.›</a:t>
            </a:fld>
            <a:endParaRPr lang="da-DK"/>
          </a:p>
        </p:txBody>
      </p:sp>
    </p:spTree>
    <p:extLst>
      <p:ext uri="{BB962C8B-B14F-4D97-AF65-F5344CB8AC3E}">
        <p14:creationId xmlns:p14="http://schemas.microsoft.com/office/powerpoint/2010/main" val="263153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360218" y="859396"/>
            <a:ext cx="11397673"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8" name="Tekstfelt 7">
            <a:extLst>
              <a:ext uri="{FF2B5EF4-FFF2-40B4-BE49-F238E27FC236}">
                <a16:creationId xmlns:a16="http://schemas.microsoft.com/office/drawing/2014/main" id="{B6C74AF7-9F07-0053-8E98-C13B0C6B2A55}"/>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 name="Tekstfelt 8">
            <a:extLst>
              <a:ext uri="{FF2B5EF4-FFF2-40B4-BE49-F238E27FC236}">
                <a16:creationId xmlns:a16="http://schemas.microsoft.com/office/drawing/2014/main" id="{46E98AC6-6F5F-2B6D-576B-2EC917052028}"/>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0" name="Content Placeholder 2">
            <a:extLst>
              <a:ext uri="{FF2B5EF4-FFF2-40B4-BE49-F238E27FC236}">
                <a16:creationId xmlns:a16="http://schemas.microsoft.com/office/drawing/2014/main" id="{B543A6A2-34E0-087F-8A6E-BC9A912BA691}"/>
              </a:ext>
            </a:extLst>
          </p:cNvPr>
          <p:cNvSpPr>
            <a:spLocks noGrp="1"/>
          </p:cNvSpPr>
          <p:nvPr>
            <p:ph idx="1"/>
          </p:nvPr>
        </p:nvSpPr>
        <p:spPr>
          <a:xfrm>
            <a:off x="341746" y="2026509"/>
            <a:ext cx="11416145" cy="4226009"/>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563222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FCEB8AE-3626-B884-7A54-F9D13D33CB7F}"/>
              </a:ext>
            </a:extLst>
          </p:cNvPr>
          <p:cNvSpPr/>
          <p:nvPr userDrawn="1"/>
        </p:nvSpPr>
        <p:spPr>
          <a:xfrm>
            <a:off x="1" y="1"/>
            <a:ext cx="2312609" cy="6858000"/>
          </a:xfrm>
          <a:prstGeom prst="rect">
            <a:avLst/>
          </a:prstGeom>
          <a:solidFill>
            <a:srgbClr val="F2F1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8" name="Tekstfelt 7">
            <a:extLst>
              <a:ext uri="{FF2B5EF4-FFF2-40B4-BE49-F238E27FC236}">
                <a16:creationId xmlns:a16="http://schemas.microsoft.com/office/drawing/2014/main" id="{B6C74AF7-9F07-0053-8E98-C13B0C6B2A55}"/>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9" name="Tekstfelt 8">
            <a:extLst>
              <a:ext uri="{FF2B5EF4-FFF2-40B4-BE49-F238E27FC236}">
                <a16:creationId xmlns:a16="http://schemas.microsoft.com/office/drawing/2014/main" id="{46E98AC6-6F5F-2B6D-576B-2EC917052028}"/>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0636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el og indholdsobjek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B291F19-34FF-C6BA-F99A-31A50643AEAE}"/>
              </a:ext>
            </a:extLst>
          </p:cNvPr>
          <p:cNvSpPr/>
          <p:nvPr userDrawn="1"/>
        </p:nvSpPr>
        <p:spPr>
          <a:xfrm>
            <a:off x="0" y="1"/>
            <a:ext cx="12192000" cy="6858000"/>
          </a:xfrm>
          <a:prstGeom prst="rect">
            <a:avLst/>
          </a:prstGeom>
          <a:solidFill>
            <a:srgbClr val="F2F1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360218" y="859396"/>
            <a:ext cx="11397673"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12" name="Tekstfelt 11">
            <a:extLst>
              <a:ext uri="{FF2B5EF4-FFF2-40B4-BE49-F238E27FC236}">
                <a16:creationId xmlns:a16="http://schemas.microsoft.com/office/drawing/2014/main" id="{F2B3A697-1074-9668-CD4B-70982F13A122}"/>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3" name="Tekstfelt 12">
            <a:extLst>
              <a:ext uri="{FF2B5EF4-FFF2-40B4-BE49-F238E27FC236}">
                <a16:creationId xmlns:a16="http://schemas.microsoft.com/office/drawing/2014/main" id="{35E6DB11-48EB-6227-679E-DDA49D18D4D1}"/>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 name="Content Placeholder 2">
            <a:extLst>
              <a:ext uri="{FF2B5EF4-FFF2-40B4-BE49-F238E27FC236}">
                <a16:creationId xmlns:a16="http://schemas.microsoft.com/office/drawing/2014/main" id="{CF8AD7B7-251D-0122-4B0B-81455DAFE4E3}"/>
              </a:ext>
            </a:extLst>
          </p:cNvPr>
          <p:cNvSpPr>
            <a:spLocks noGrp="1"/>
          </p:cNvSpPr>
          <p:nvPr>
            <p:ph idx="1"/>
          </p:nvPr>
        </p:nvSpPr>
        <p:spPr>
          <a:xfrm>
            <a:off x="341746" y="2026509"/>
            <a:ext cx="11416145" cy="4226009"/>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49615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3" name="Billede 2" descr="Et billede, der indeholder hvid, linje/række, design&#10;&#10;AI-genereret indhold kan være ukorrekt.">
            <a:extLst>
              <a:ext uri="{FF2B5EF4-FFF2-40B4-BE49-F238E27FC236}">
                <a16:creationId xmlns:a16="http://schemas.microsoft.com/office/drawing/2014/main" id="{CD9CF7F1-B354-7859-DC27-EE9F40F3A3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360218" y="859396"/>
            <a:ext cx="11397673"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4" name="Tekstfelt 3">
            <a:extLst>
              <a:ext uri="{FF2B5EF4-FFF2-40B4-BE49-F238E27FC236}">
                <a16:creationId xmlns:a16="http://schemas.microsoft.com/office/drawing/2014/main" id="{59AC00EF-8E07-CA52-BA30-625CB57D1F25}"/>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kstfelt 5">
            <a:extLst>
              <a:ext uri="{FF2B5EF4-FFF2-40B4-BE49-F238E27FC236}">
                <a16:creationId xmlns:a16="http://schemas.microsoft.com/office/drawing/2014/main" id="{1A385DB5-3295-6464-7F8A-DA8EE57347A9}"/>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1" name="Content Placeholder 2">
            <a:extLst>
              <a:ext uri="{FF2B5EF4-FFF2-40B4-BE49-F238E27FC236}">
                <a16:creationId xmlns:a16="http://schemas.microsoft.com/office/drawing/2014/main" id="{2CA60EE9-2B55-BB9D-1480-8AD1AEF2360D}"/>
              </a:ext>
            </a:extLst>
          </p:cNvPr>
          <p:cNvSpPr>
            <a:spLocks noGrp="1"/>
          </p:cNvSpPr>
          <p:nvPr>
            <p:ph idx="1"/>
          </p:nvPr>
        </p:nvSpPr>
        <p:spPr>
          <a:xfrm>
            <a:off x="341746" y="2026509"/>
            <a:ext cx="11416145" cy="4226009"/>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1348156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el og indholdsobjekt">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BB1DBA5-A645-CB18-30F0-6D3726FEAC2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360218" y="859396"/>
            <a:ext cx="11397673"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4" name="Tekstfelt 3">
            <a:extLst>
              <a:ext uri="{FF2B5EF4-FFF2-40B4-BE49-F238E27FC236}">
                <a16:creationId xmlns:a16="http://schemas.microsoft.com/office/drawing/2014/main" id="{59AC00EF-8E07-CA52-BA30-625CB57D1F25}"/>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kstfelt 5">
            <a:extLst>
              <a:ext uri="{FF2B5EF4-FFF2-40B4-BE49-F238E27FC236}">
                <a16:creationId xmlns:a16="http://schemas.microsoft.com/office/drawing/2014/main" id="{1A385DB5-3295-6464-7F8A-DA8EE57347A9}"/>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 name="Content Placeholder 2">
            <a:extLst>
              <a:ext uri="{FF2B5EF4-FFF2-40B4-BE49-F238E27FC236}">
                <a16:creationId xmlns:a16="http://schemas.microsoft.com/office/drawing/2014/main" id="{1CF6C4D3-C012-03E1-5702-32E041BE02DA}"/>
              </a:ext>
            </a:extLst>
          </p:cNvPr>
          <p:cNvSpPr>
            <a:spLocks noGrp="1"/>
          </p:cNvSpPr>
          <p:nvPr>
            <p:ph idx="1"/>
          </p:nvPr>
        </p:nvSpPr>
        <p:spPr>
          <a:xfrm>
            <a:off x="341746" y="2026509"/>
            <a:ext cx="11416145" cy="4226009"/>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3179548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E3707-458A-12D7-6DD1-AD50AC174A91}"/>
              </a:ext>
            </a:extLst>
          </p:cNvPr>
          <p:cNvSpPr/>
          <p:nvPr userDrawn="1"/>
        </p:nvSpPr>
        <p:spPr>
          <a:xfrm>
            <a:off x="0" y="0"/>
            <a:ext cx="12192000" cy="6858000"/>
          </a:xfrm>
          <a:prstGeom prst="rect">
            <a:avLst/>
          </a:prstGeom>
          <a:solidFill>
            <a:srgbClr val="003C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p>
        </p:txBody>
      </p:sp>
      <p:pic>
        <p:nvPicPr>
          <p:cNvPr id="7" name="Billede 6">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19320" y="289270"/>
            <a:ext cx="2767381" cy="357915"/>
          </a:xfrm>
          <a:prstGeom prst="rect">
            <a:avLst/>
          </a:prstGeom>
        </p:spPr>
      </p:pic>
      <p:sp>
        <p:nvSpPr>
          <p:cNvPr id="4" name="Title 1">
            <a:extLst>
              <a:ext uri="{FF2B5EF4-FFF2-40B4-BE49-F238E27FC236}">
                <a16:creationId xmlns:a16="http://schemas.microsoft.com/office/drawing/2014/main" id="{45ECAF19-7030-F295-19FB-B469024E9DF6}"/>
              </a:ext>
            </a:extLst>
          </p:cNvPr>
          <p:cNvSpPr>
            <a:spLocks noGrp="1"/>
          </p:cNvSpPr>
          <p:nvPr>
            <p:ph type="title"/>
          </p:nvPr>
        </p:nvSpPr>
        <p:spPr>
          <a:xfrm>
            <a:off x="360218" y="859396"/>
            <a:ext cx="11397673" cy="1010593"/>
          </a:xfrm>
        </p:spPr>
        <p:txBody>
          <a:bodyPr/>
          <a:lstStyle>
            <a:lvl1pPr>
              <a:defRPr>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sp>
        <p:nvSpPr>
          <p:cNvPr id="11" name="Tekstfelt 10">
            <a:extLst>
              <a:ext uri="{FF2B5EF4-FFF2-40B4-BE49-F238E27FC236}">
                <a16:creationId xmlns:a16="http://schemas.microsoft.com/office/drawing/2014/main" id="{A89F0C99-996C-901E-124D-1D28C647DC30}"/>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bg1"/>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 name="Tekstfelt 11">
            <a:extLst>
              <a:ext uri="{FF2B5EF4-FFF2-40B4-BE49-F238E27FC236}">
                <a16:creationId xmlns:a16="http://schemas.microsoft.com/office/drawing/2014/main" id="{B8FCDACF-9D28-4D6D-4081-04A7494C3BE2}"/>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bg1"/>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3" name="Content Placeholder 2">
            <a:extLst>
              <a:ext uri="{FF2B5EF4-FFF2-40B4-BE49-F238E27FC236}">
                <a16:creationId xmlns:a16="http://schemas.microsoft.com/office/drawing/2014/main" id="{903342E8-2292-D6FA-2DCE-3A83E1F5DEEF}"/>
              </a:ext>
            </a:extLst>
          </p:cNvPr>
          <p:cNvSpPr>
            <a:spLocks noGrp="1"/>
          </p:cNvSpPr>
          <p:nvPr>
            <p:ph idx="1"/>
          </p:nvPr>
        </p:nvSpPr>
        <p:spPr>
          <a:xfrm>
            <a:off x="341746" y="2026509"/>
            <a:ext cx="11416145" cy="4226009"/>
          </a:xfrm>
        </p:spPr>
        <p:txBody>
          <a:bodyPr/>
          <a:lstStyle>
            <a:lvl1pPr marL="228594" indent="-228594">
              <a:buClr>
                <a:srgbClr val="5DBED1"/>
              </a:buClr>
              <a:buFont typeface="Arial" panose="020B0604020202020204" pitchFamily="34" charset="0"/>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6928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BE915-F92A-ED47-086B-F82ACFEC646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C77A527-38C4-1EE2-30D2-8F84117896F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A825E9E-A359-D1FC-8446-E42D142FC1DE}"/>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5" name="Pladsholder til sidefod 4">
            <a:extLst>
              <a:ext uri="{FF2B5EF4-FFF2-40B4-BE49-F238E27FC236}">
                <a16:creationId xmlns:a16="http://schemas.microsoft.com/office/drawing/2014/main" id="{E2F52D1A-8E46-F313-C30A-1CAE80142A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B724DEB-2F7B-290F-B77E-6537617723AF}"/>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1368550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C6F4B83-2037-3832-E7C0-27131F0DC658}"/>
              </a:ext>
            </a:extLst>
          </p:cNvPr>
          <p:cNvPicPr>
            <a:picLocks noChangeAspect="1"/>
          </p:cNvPicPr>
          <p:nvPr userDrawn="1"/>
        </p:nvPicPr>
        <p:blipFill>
          <a:blip r:embed="rId2"/>
          <a:srcRect/>
          <a:stretch/>
        </p:blipFill>
        <p:spPr>
          <a:xfrm>
            <a:off x="0" y="0"/>
            <a:ext cx="12192000" cy="6858000"/>
          </a:xfrm>
          <a:prstGeom prst="rect">
            <a:avLst/>
          </a:prstGeom>
        </p:spPr>
      </p:pic>
      <p:pic>
        <p:nvPicPr>
          <p:cNvPr id="7" name="Billede 6">
            <a:extLst>
              <a:ext uri="{FF2B5EF4-FFF2-40B4-BE49-F238E27FC236}">
                <a16:creationId xmlns:a16="http://schemas.microsoft.com/office/drawing/2014/main" id="{DA8AD8FD-143D-D321-E858-7F80F19DD0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19320" y="289270"/>
            <a:ext cx="2767381" cy="357915"/>
          </a:xfrm>
          <a:prstGeom prst="rect">
            <a:avLst/>
          </a:prstGeom>
        </p:spPr>
      </p:pic>
      <p:sp>
        <p:nvSpPr>
          <p:cNvPr id="4" name="Title 1">
            <a:extLst>
              <a:ext uri="{FF2B5EF4-FFF2-40B4-BE49-F238E27FC236}">
                <a16:creationId xmlns:a16="http://schemas.microsoft.com/office/drawing/2014/main" id="{45ECAF19-7030-F295-19FB-B469024E9DF6}"/>
              </a:ext>
            </a:extLst>
          </p:cNvPr>
          <p:cNvSpPr>
            <a:spLocks noGrp="1"/>
          </p:cNvSpPr>
          <p:nvPr>
            <p:ph type="title"/>
          </p:nvPr>
        </p:nvSpPr>
        <p:spPr>
          <a:xfrm>
            <a:off x="360218" y="859396"/>
            <a:ext cx="11397673" cy="1010593"/>
          </a:xfrm>
        </p:spPr>
        <p:txBody>
          <a:bodyPr/>
          <a:lstStyle>
            <a:lvl1pPr>
              <a:defRPr>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sp>
        <p:nvSpPr>
          <p:cNvPr id="11" name="Tekstfelt 10">
            <a:extLst>
              <a:ext uri="{FF2B5EF4-FFF2-40B4-BE49-F238E27FC236}">
                <a16:creationId xmlns:a16="http://schemas.microsoft.com/office/drawing/2014/main" id="{A89F0C99-996C-901E-124D-1D28C647DC30}"/>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bg1"/>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 name="Tekstfelt 11">
            <a:extLst>
              <a:ext uri="{FF2B5EF4-FFF2-40B4-BE49-F238E27FC236}">
                <a16:creationId xmlns:a16="http://schemas.microsoft.com/office/drawing/2014/main" id="{B8FCDACF-9D28-4D6D-4081-04A7494C3BE2}"/>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bg1"/>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Content Placeholder 2">
            <a:extLst>
              <a:ext uri="{FF2B5EF4-FFF2-40B4-BE49-F238E27FC236}">
                <a16:creationId xmlns:a16="http://schemas.microsoft.com/office/drawing/2014/main" id="{A4D806B6-AD02-1F6B-2C83-409EAB391FB3}"/>
              </a:ext>
            </a:extLst>
          </p:cNvPr>
          <p:cNvSpPr>
            <a:spLocks noGrp="1"/>
          </p:cNvSpPr>
          <p:nvPr>
            <p:ph idx="1"/>
          </p:nvPr>
        </p:nvSpPr>
        <p:spPr>
          <a:xfrm>
            <a:off x="341746" y="2026509"/>
            <a:ext cx="11416145" cy="4226009"/>
          </a:xfrm>
        </p:spPr>
        <p:txBody>
          <a:bodyPr/>
          <a:lstStyle>
            <a:lvl1pPr marL="228594" indent="-228594">
              <a:buClr>
                <a:srgbClr val="5DBED1"/>
              </a:buClr>
              <a:buFont typeface="Arial" panose="020B0604020202020204" pitchFamily="34" charset="0"/>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2965826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 og indholdsobjekt med billede">
    <p:spTree>
      <p:nvGrpSpPr>
        <p:cNvPr id="1" name=""/>
        <p:cNvGrpSpPr/>
        <p:nvPr/>
      </p:nvGrpSpPr>
      <p:grpSpPr>
        <a:xfrm>
          <a:off x="0" y="0"/>
          <a:ext cx="0" cy="0"/>
          <a:chOff x="0" y="0"/>
          <a:chExt cx="0" cy="0"/>
        </a:xfrm>
      </p:grpSpPr>
      <p:sp>
        <p:nvSpPr>
          <p:cNvPr id="2" name="Title 1"/>
          <p:cNvSpPr>
            <a:spLocks noGrp="1"/>
          </p:cNvSpPr>
          <p:nvPr>
            <p:ph type="title"/>
          </p:nvPr>
        </p:nvSpPr>
        <p:spPr>
          <a:xfrm>
            <a:off x="341744" y="859396"/>
            <a:ext cx="8666789"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3" name="Picture Placeholder 2">
            <a:extLst>
              <a:ext uri="{FF2B5EF4-FFF2-40B4-BE49-F238E27FC236}">
                <a16:creationId xmlns:a16="http://schemas.microsoft.com/office/drawing/2014/main" id="{85E1DE98-A779-DCD6-9ED8-0275A600AA11}"/>
              </a:ext>
            </a:extLst>
          </p:cNvPr>
          <p:cNvSpPr>
            <a:spLocks noGrp="1" noChangeAspect="1"/>
          </p:cNvSpPr>
          <p:nvPr>
            <p:ph type="pic" idx="10"/>
          </p:nvPr>
        </p:nvSpPr>
        <p:spPr>
          <a:xfrm>
            <a:off x="9443962" y="1"/>
            <a:ext cx="2748039" cy="6857999"/>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a-DK"/>
              <a:t>Klik på ikonet for at tilføje et billede</a:t>
            </a:r>
            <a:endParaRPr lang="en-US" dirty="0"/>
          </a:p>
        </p:txBody>
      </p:sp>
      <p:sp>
        <p:nvSpPr>
          <p:cNvPr id="4" name="Tekstfelt 3">
            <a:extLst>
              <a:ext uri="{FF2B5EF4-FFF2-40B4-BE49-F238E27FC236}">
                <a16:creationId xmlns:a16="http://schemas.microsoft.com/office/drawing/2014/main" id="{CB6C9C2C-E4C4-7A87-5703-CD5BE895A5E8}"/>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kstfelt 4">
            <a:extLst>
              <a:ext uri="{FF2B5EF4-FFF2-40B4-BE49-F238E27FC236}">
                <a16:creationId xmlns:a16="http://schemas.microsoft.com/office/drawing/2014/main" id="{E8A4F6C4-F5D8-8192-2BD3-6177B8214575}"/>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2">
            <a:extLst>
              <a:ext uri="{FF2B5EF4-FFF2-40B4-BE49-F238E27FC236}">
                <a16:creationId xmlns:a16="http://schemas.microsoft.com/office/drawing/2014/main" id="{E96A5CE7-FACA-2909-414A-F323176AA774}"/>
              </a:ext>
            </a:extLst>
          </p:cNvPr>
          <p:cNvSpPr>
            <a:spLocks noGrp="1"/>
          </p:cNvSpPr>
          <p:nvPr>
            <p:ph idx="1"/>
          </p:nvPr>
        </p:nvSpPr>
        <p:spPr>
          <a:xfrm>
            <a:off x="341746" y="2026509"/>
            <a:ext cx="8686140" cy="4292044"/>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6402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el og indholdsobjekt med bille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D6F7BD2-0966-2FBE-5C38-63016E7D1012}"/>
              </a:ext>
            </a:extLst>
          </p:cNvPr>
          <p:cNvSpPr/>
          <p:nvPr userDrawn="1"/>
        </p:nvSpPr>
        <p:spPr>
          <a:xfrm>
            <a:off x="0" y="1"/>
            <a:ext cx="12192000" cy="6858000"/>
          </a:xfrm>
          <a:prstGeom prst="rect">
            <a:avLst/>
          </a:prstGeom>
          <a:solidFill>
            <a:srgbClr val="F2F1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341744" y="859396"/>
            <a:ext cx="8666789"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3" name="Picture Placeholder 2">
            <a:extLst>
              <a:ext uri="{FF2B5EF4-FFF2-40B4-BE49-F238E27FC236}">
                <a16:creationId xmlns:a16="http://schemas.microsoft.com/office/drawing/2014/main" id="{85E1DE98-A779-DCD6-9ED8-0275A600AA11}"/>
              </a:ext>
            </a:extLst>
          </p:cNvPr>
          <p:cNvSpPr>
            <a:spLocks noGrp="1" noChangeAspect="1"/>
          </p:cNvSpPr>
          <p:nvPr>
            <p:ph type="pic" idx="10"/>
          </p:nvPr>
        </p:nvSpPr>
        <p:spPr>
          <a:xfrm>
            <a:off x="9443962" y="1"/>
            <a:ext cx="2748039" cy="6857999"/>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a-DK"/>
              <a:t>Klik på ikonet for at tilføje et billede</a:t>
            </a:r>
            <a:endParaRPr lang="en-US" dirty="0"/>
          </a:p>
        </p:txBody>
      </p:sp>
      <p:sp>
        <p:nvSpPr>
          <p:cNvPr id="4" name="Tekstfelt 3">
            <a:extLst>
              <a:ext uri="{FF2B5EF4-FFF2-40B4-BE49-F238E27FC236}">
                <a16:creationId xmlns:a16="http://schemas.microsoft.com/office/drawing/2014/main" id="{CB6C9C2C-E4C4-7A87-5703-CD5BE895A5E8}"/>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kstfelt 4">
            <a:extLst>
              <a:ext uri="{FF2B5EF4-FFF2-40B4-BE49-F238E27FC236}">
                <a16:creationId xmlns:a16="http://schemas.microsoft.com/office/drawing/2014/main" id="{E8A4F6C4-F5D8-8192-2BD3-6177B8214575}"/>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2">
            <a:extLst>
              <a:ext uri="{FF2B5EF4-FFF2-40B4-BE49-F238E27FC236}">
                <a16:creationId xmlns:a16="http://schemas.microsoft.com/office/drawing/2014/main" id="{E96A5CE7-FACA-2909-414A-F323176AA774}"/>
              </a:ext>
            </a:extLst>
          </p:cNvPr>
          <p:cNvSpPr>
            <a:spLocks noGrp="1"/>
          </p:cNvSpPr>
          <p:nvPr>
            <p:ph idx="1"/>
          </p:nvPr>
        </p:nvSpPr>
        <p:spPr>
          <a:xfrm>
            <a:off x="341746" y="2026509"/>
            <a:ext cx="8686140" cy="4292044"/>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610971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og indholdsobjekt med billede">
    <p:spTree>
      <p:nvGrpSpPr>
        <p:cNvPr id="1" name=""/>
        <p:cNvGrpSpPr/>
        <p:nvPr/>
      </p:nvGrpSpPr>
      <p:grpSpPr>
        <a:xfrm>
          <a:off x="0" y="0"/>
          <a:ext cx="0" cy="0"/>
          <a:chOff x="0" y="0"/>
          <a:chExt cx="0" cy="0"/>
        </a:xfrm>
      </p:grpSpPr>
      <p:sp>
        <p:nvSpPr>
          <p:cNvPr id="2" name="Title 1"/>
          <p:cNvSpPr>
            <a:spLocks noGrp="1"/>
          </p:cNvSpPr>
          <p:nvPr>
            <p:ph type="title"/>
          </p:nvPr>
        </p:nvSpPr>
        <p:spPr>
          <a:xfrm>
            <a:off x="341745" y="859396"/>
            <a:ext cx="6685132"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3" name="Picture Placeholder 2">
            <a:extLst>
              <a:ext uri="{FF2B5EF4-FFF2-40B4-BE49-F238E27FC236}">
                <a16:creationId xmlns:a16="http://schemas.microsoft.com/office/drawing/2014/main" id="{85E1DE98-A779-DCD6-9ED8-0275A600AA11}"/>
              </a:ext>
            </a:extLst>
          </p:cNvPr>
          <p:cNvSpPr>
            <a:spLocks noGrp="1" noChangeAspect="1"/>
          </p:cNvSpPr>
          <p:nvPr>
            <p:ph type="pic" idx="10"/>
          </p:nvPr>
        </p:nvSpPr>
        <p:spPr>
          <a:xfrm>
            <a:off x="7150442" y="848498"/>
            <a:ext cx="4681340" cy="542873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a-DK"/>
              <a:t>Klik på ikonet for at tilføje et billede</a:t>
            </a:r>
            <a:endParaRPr lang="en-US" dirty="0"/>
          </a:p>
        </p:txBody>
      </p:sp>
      <p:sp>
        <p:nvSpPr>
          <p:cNvPr id="4" name="Tekstfelt 3">
            <a:extLst>
              <a:ext uri="{FF2B5EF4-FFF2-40B4-BE49-F238E27FC236}">
                <a16:creationId xmlns:a16="http://schemas.microsoft.com/office/drawing/2014/main" id="{CB6C9C2C-E4C4-7A87-5703-CD5BE895A5E8}"/>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kstfelt 4">
            <a:extLst>
              <a:ext uri="{FF2B5EF4-FFF2-40B4-BE49-F238E27FC236}">
                <a16:creationId xmlns:a16="http://schemas.microsoft.com/office/drawing/2014/main" id="{E8A4F6C4-F5D8-8192-2BD3-6177B8214575}"/>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2">
            <a:extLst>
              <a:ext uri="{FF2B5EF4-FFF2-40B4-BE49-F238E27FC236}">
                <a16:creationId xmlns:a16="http://schemas.microsoft.com/office/drawing/2014/main" id="{E96A5CE7-FACA-2909-414A-F323176AA774}"/>
              </a:ext>
            </a:extLst>
          </p:cNvPr>
          <p:cNvSpPr>
            <a:spLocks noGrp="1"/>
          </p:cNvSpPr>
          <p:nvPr>
            <p:ph idx="1"/>
          </p:nvPr>
        </p:nvSpPr>
        <p:spPr>
          <a:xfrm>
            <a:off x="341746" y="2026509"/>
            <a:ext cx="6702521" cy="4292044"/>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89889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indholdsobjekt med billede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28B6378-E4A1-4010-BBA3-74439614B909}"/>
              </a:ext>
            </a:extLst>
          </p:cNvPr>
          <p:cNvSpPr/>
          <p:nvPr userDrawn="1"/>
        </p:nvSpPr>
        <p:spPr>
          <a:xfrm>
            <a:off x="0" y="0"/>
            <a:ext cx="12192000" cy="6858000"/>
          </a:xfrm>
          <a:prstGeom prst="rect">
            <a:avLst/>
          </a:prstGeom>
          <a:solidFill>
            <a:srgbClr val="003C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332509" y="859396"/>
            <a:ext cx="6694368" cy="1010593"/>
          </a:xfrm>
        </p:spPr>
        <p:txBody>
          <a:bodyPr/>
          <a:lstStyle>
            <a:lvl1pPr>
              <a:defRPr>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pic>
        <p:nvPicPr>
          <p:cNvPr id="7" name="Billede 6">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19320" y="289270"/>
            <a:ext cx="2767381" cy="357915"/>
          </a:xfrm>
          <a:prstGeom prst="rect">
            <a:avLst/>
          </a:prstGeom>
        </p:spPr>
      </p:pic>
      <p:sp>
        <p:nvSpPr>
          <p:cNvPr id="3" name="Picture Placeholder 2">
            <a:extLst>
              <a:ext uri="{FF2B5EF4-FFF2-40B4-BE49-F238E27FC236}">
                <a16:creationId xmlns:a16="http://schemas.microsoft.com/office/drawing/2014/main" id="{85E1DE98-A779-DCD6-9ED8-0275A600AA11}"/>
              </a:ext>
            </a:extLst>
          </p:cNvPr>
          <p:cNvSpPr>
            <a:spLocks noGrp="1" noChangeAspect="1"/>
          </p:cNvSpPr>
          <p:nvPr>
            <p:ph type="pic" idx="10"/>
          </p:nvPr>
        </p:nvSpPr>
        <p:spPr>
          <a:xfrm>
            <a:off x="7150441" y="848498"/>
            <a:ext cx="4761472" cy="542873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a-DK"/>
              <a:t>Klik på ikonet for at tilføje et billede</a:t>
            </a:r>
            <a:endParaRPr lang="en-US" dirty="0"/>
          </a:p>
        </p:txBody>
      </p:sp>
      <p:sp>
        <p:nvSpPr>
          <p:cNvPr id="5" name="Tekstfelt 4">
            <a:extLst>
              <a:ext uri="{FF2B5EF4-FFF2-40B4-BE49-F238E27FC236}">
                <a16:creationId xmlns:a16="http://schemas.microsoft.com/office/drawing/2014/main" id="{14C4118F-35D9-0BE2-3B11-888B3BFBB4F5}"/>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bg1"/>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Tekstfelt 5">
            <a:extLst>
              <a:ext uri="{FF2B5EF4-FFF2-40B4-BE49-F238E27FC236}">
                <a16:creationId xmlns:a16="http://schemas.microsoft.com/office/drawing/2014/main" id="{5E223634-4293-49FE-55BC-4C27535BA2A7}"/>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bg1"/>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Content Placeholder 2">
            <a:extLst>
              <a:ext uri="{FF2B5EF4-FFF2-40B4-BE49-F238E27FC236}">
                <a16:creationId xmlns:a16="http://schemas.microsoft.com/office/drawing/2014/main" id="{F07AABAE-C635-C6E7-9E2A-F74F42E95F70}"/>
              </a:ext>
            </a:extLst>
          </p:cNvPr>
          <p:cNvSpPr>
            <a:spLocks noGrp="1"/>
          </p:cNvSpPr>
          <p:nvPr>
            <p:ph idx="1"/>
          </p:nvPr>
        </p:nvSpPr>
        <p:spPr>
          <a:xfrm>
            <a:off x="341746" y="2026509"/>
            <a:ext cx="6702521" cy="4292044"/>
          </a:xfrm>
        </p:spPr>
        <p:txBody>
          <a:bodyPr/>
          <a:lstStyle>
            <a:lvl1pPr marL="228594" indent="-228594">
              <a:buClr>
                <a:srgbClr val="5DBED1"/>
              </a:buClr>
              <a:buFont typeface="Arial" panose="020B0604020202020204" pitchFamily="34" charset="0"/>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3600005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indholdsobjekt 2 spalter">
    <p:spTree>
      <p:nvGrpSpPr>
        <p:cNvPr id="1" name=""/>
        <p:cNvGrpSpPr/>
        <p:nvPr/>
      </p:nvGrpSpPr>
      <p:grpSpPr>
        <a:xfrm>
          <a:off x="0" y="0"/>
          <a:ext cx="0" cy="0"/>
          <a:chOff x="0" y="0"/>
          <a:chExt cx="0" cy="0"/>
        </a:xfrm>
      </p:grpSpPr>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12" name="Title 1">
            <a:extLst>
              <a:ext uri="{FF2B5EF4-FFF2-40B4-BE49-F238E27FC236}">
                <a16:creationId xmlns:a16="http://schemas.microsoft.com/office/drawing/2014/main" id="{9A4A5674-5C82-FD19-EBFD-0A4C142E8586}"/>
              </a:ext>
            </a:extLst>
          </p:cNvPr>
          <p:cNvSpPr>
            <a:spLocks noGrp="1"/>
          </p:cNvSpPr>
          <p:nvPr>
            <p:ph type="title"/>
          </p:nvPr>
        </p:nvSpPr>
        <p:spPr>
          <a:xfrm>
            <a:off x="360218" y="859396"/>
            <a:ext cx="11397673"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sp>
        <p:nvSpPr>
          <p:cNvPr id="13" name="Tekstfelt 12">
            <a:extLst>
              <a:ext uri="{FF2B5EF4-FFF2-40B4-BE49-F238E27FC236}">
                <a16:creationId xmlns:a16="http://schemas.microsoft.com/office/drawing/2014/main" id="{0EBA461B-894F-B343-B3C3-5CFE200EC5AB}"/>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 name="Tekstfelt 13">
            <a:extLst>
              <a:ext uri="{FF2B5EF4-FFF2-40B4-BE49-F238E27FC236}">
                <a16:creationId xmlns:a16="http://schemas.microsoft.com/office/drawing/2014/main" id="{E4F82478-A24C-6D2F-F5CC-F33823058560}"/>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8F1F479D-2CE5-2102-D9E5-C1B29740E213}"/>
              </a:ext>
            </a:extLst>
          </p:cNvPr>
          <p:cNvSpPr>
            <a:spLocks noGrp="1"/>
          </p:cNvSpPr>
          <p:nvPr>
            <p:ph idx="1"/>
          </p:nvPr>
        </p:nvSpPr>
        <p:spPr>
          <a:xfrm>
            <a:off x="341746" y="2026509"/>
            <a:ext cx="5667169" cy="4263016"/>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6" name="Content Placeholder 2">
            <a:extLst>
              <a:ext uri="{FF2B5EF4-FFF2-40B4-BE49-F238E27FC236}">
                <a16:creationId xmlns:a16="http://schemas.microsoft.com/office/drawing/2014/main" id="{8B575FF9-7247-3483-5B71-E79A73CA7975}"/>
              </a:ext>
            </a:extLst>
          </p:cNvPr>
          <p:cNvSpPr>
            <a:spLocks noGrp="1"/>
          </p:cNvSpPr>
          <p:nvPr>
            <p:ph idx="10"/>
          </p:nvPr>
        </p:nvSpPr>
        <p:spPr>
          <a:xfrm>
            <a:off x="6108756" y="2026509"/>
            <a:ext cx="5667169" cy="4263016"/>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2934833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indholdsobjekt 2 spalter sa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90E99E8-5D1C-896E-2E47-FC2154AC2DE4}"/>
              </a:ext>
            </a:extLst>
          </p:cNvPr>
          <p:cNvSpPr/>
          <p:nvPr userDrawn="1"/>
        </p:nvSpPr>
        <p:spPr>
          <a:xfrm>
            <a:off x="0" y="1"/>
            <a:ext cx="12192000" cy="6858000"/>
          </a:xfrm>
          <a:prstGeom prst="rect">
            <a:avLst/>
          </a:prstGeom>
          <a:solidFill>
            <a:srgbClr val="F2F1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12" name="Title 1">
            <a:extLst>
              <a:ext uri="{FF2B5EF4-FFF2-40B4-BE49-F238E27FC236}">
                <a16:creationId xmlns:a16="http://schemas.microsoft.com/office/drawing/2014/main" id="{9A4A5674-5C82-FD19-EBFD-0A4C142E8586}"/>
              </a:ext>
            </a:extLst>
          </p:cNvPr>
          <p:cNvSpPr>
            <a:spLocks noGrp="1"/>
          </p:cNvSpPr>
          <p:nvPr>
            <p:ph type="title"/>
          </p:nvPr>
        </p:nvSpPr>
        <p:spPr>
          <a:xfrm>
            <a:off x="360218" y="859396"/>
            <a:ext cx="11397673"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sp>
        <p:nvSpPr>
          <p:cNvPr id="13" name="Tekstfelt 12">
            <a:extLst>
              <a:ext uri="{FF2B5EF4-FFF2-40B4-BE49-F238E27FC236}">
                <a16:creationId xmlns:a16="http://schemas.microsoft.com/office/drawing/2014/main" id="{0EBA461B-894F-B343-B3C3-5CFE200EC5AB}"/>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 name="Tekstfelt 13">
            <a:extLst>
              <a:ext uri="{FF2B5EF4-FFF2-40B4-BE49-F238E27FC236}">
                <a16:creationId xmlns:a16="http://schemas.microsoft.com/office/drawing/2014/main" id="{E4F82478-A24C-6D2F-F5CC-F33823058560}"/>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 name="Content Placeholder 2">
            <a:extLst>
              <a:ext uri="{FF2B5EF4-FFF2-40B4-BE49-F238E27FC236}">
                <a16:creationId xmlns:a16="http://schemas.microsoft.com/office/drawing/2014/main" id="{60C4CEB6-14F5-AEB1-6E65-A80C58E07652}"/>
              </a:ext>
            </a:extLst>
          </p:cNvPr>
          <p:cNvSpPr>
            <a:spLocks noGrp="1"/>
          </p:cNvSpPr>
          <p:nvPr>
            <p:ph idx="1"/>
          </p:nvPr>
        </p:nvSpPr>
        <p:spPr>
          <a:xfrm>
            <a:off x="341746" y="2026509"/>
            <a:ext cx="5667169" cy="4263016"/>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Content Placeholder 2">
            <a:extLst>
              <a:ext uri="{FF2B5EF4-FFF2-40B4-BE49-F238E27FC236}">
                <a16:creationId xmlns:a16="http://schemas.microsoft.com/office/drawing/2014/main" id="{D1E6051C-FB38-26EE-4CD8-F3D747902ADA}"/>
              </a:ext>
            </a:extLst>
          </p:cNvPr>
          <p:cNvSpPr>
            <a:spLocks noGrp="1"/>
          </p:cNvSpPr>
          <p:nvPr>
            <p:ph idx="10"/>
          </p:nvPr>
        </p:nvSpPr>
        <p:spPr>
          <a:xfrm>
            <a:off x="6108756" y="2026509"/>
            <a:ext cx="5667169" cy="4263016"/>
          </a:xfrm>
        </p:spPr>
        <p:txBody>
          <a:bodyPr/>
          <a:lstStyle>
            <a:lvl1pPr marL="228594" indent="-228594">
              <a:buClr>
                <a:srgbClr val="5DBED1"/>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85783" indent="-228594">
              <a:buClr>
                <a:srgbClr val="5DBED1"/>
              </a:buClr>
              <a:buFont typeface="Arial" panose="020B0604020202020204" pitchFamily="34" charset="0"/>
              <a:buChar char="•"/>
              <a:defRPr sz="2133">
                <a:latin typeface="Roboto" panose="02000000000000000000" pitchFamily="2" charset="0"/>
                <a:ea typeface="Roboto" panose="02000000000000000000" pitchFamily="2" charset="0"/>
                <a:cs typeface="Roboto" panose="02000000000000000000" pitchFamily="2" charset="0"/>
              </a:defRPr>
            </a:lvl2pPr>
            <a:lvl3pPr marL="1142971" indent="-228594">
              <a:buClr>
                <a:srgbClr val="5DBED1"/>
              </a:buClr>
              <a:buFont typeface="Arial" panose="020B0604020202020204" pitchFamily="34" charset="0"/>
              <a:buChar char="•"/>
              <a:defRPr sz="1867">
                <a:latin typeface="Roboto" panose="02000000000000000000" pitchFamily="2" charset="0"/>
                <a:ea typeface="Roboto" panose="02000000000000000000" pitchFamily="2" charset="0"/>
                <a:cs typeface="Roboto" panose="02000000000000000000" pitchFamily="2" charset="0"/>
              </a:defRPr>
            </a:lvl3pPr>
            <a:lvl4pPr marL="1600160" indent="-228594">
              <a:buClr>
                <a:srgbClr val="5DBED1"/>
              </a:buClr>
              <a:buFont typeface="Arial" panose="020B0604020202020204" pitchFamily="34" charset="0"/>
              <a:buChar char="•"/>
              <a:defRPr sz="1600">
                <a:latin typeface="Roboto" panose="02000000000000000000" pitchFamily="2" charset="0"/>
                <a:ea typeface="Roboto" panose="02000000000000000000" pitchFamily="2" charset="0"/>
                <a:cs typeface="Roboto" panose="02000000000000000000" pitchFamily="2" charset="0"/>
              </a:defRPr>
            </a:lvl4pPr>
            <a:lvl5pPr marL="2057349" indent="-228594">
              <a:buClr>
                <a:srgbClr val="5DBED1"/>
              </a:buClr>
              <a:buFont typeface="Arial" panose="020B0604020202020204" pitchFamily="34" charset="0"/>
              <a:buChar char="•"/>
              <a:defRPr sz="1467">
                <a:latin typeface="Roboto" panose="02000000000000000000" pitchFamily="2" charset="0"/>
                <a:ea typeface="Roboto" panose="02000000000000000000" pitchFamily="2" charset="0"/>
                <a:cs typeface="Roboto" panose="02000000000000000000" pitchFamily="2"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1155933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ktionsadskillelse/breakerslide">
    <p:spTree>
      <p:nvGrpSpPr>
        <p:cNvPr id="1" name=""/>
        <p:cNvGrpSpPr/>
        <p:nvPr/>
      </p:nvGrpSpPr>
      <p:grpSpPr>
        <a:xfrm>
          <a:off x="0" y="0"/>
          <a:ext cx="0" cy="0"/>
          <a:chOff x="0" y="0"/>
          <a:chExt cx="0" cy="0"/>
        </a:xfrm>
      </p:grpSpPr>
      <p:pic>
        <p:nvPicPr>
          <p:cNvPr id="3" name="Billede 2" descr="Et billede, der indeholder hvid, linje/række, design&#10;&#10;AI-genereret indhold kan være ukorrekt.">
            <a:extLst>
              <a:ext uri="{FF2B5EF4-FFF2-40B4-BE49-F238E27FC236}">
                <a16:creationId xmlns:a16="http://schemas.microsoft.com/office/drawing/2014/main" id="{CD9CF7F1-B354-7859-DC27-EE9F40F3A3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06401" y="4561680"/>
            <a:ext cx="8839199" cy="101059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pic>
        <p:nvPicPr>
          <p:cNvPr id="7" name="Billede 6" descr="Et billede, der indeholder skærmbillede, tekst, Font/skrifttype, Grafik&#10;&#10;AI-genereret indhold kan være ukorrekt.">
            <a:extLst>
              <a:ext uri="{FF2B5EF4-FFF2-40B4-BE49-F238E27FC236}">
                <a16:creationId xmlns:a16="http://schemas.microsoft.com/office/drawing/2014/main" id="{DA8AD8FD-143D-D321-E858-7F80F19DD0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9316" y="289270"/>
            <a:ext cx="2767389" cy="357915"/>
          </a:xfrm>
          <a:prstGeom prst="rect">
            <a:avLst/>
          </a:prstGeom>
        </p:spPr>
      </p:pic>
      <p:sp>
        <p:nvSpPr>
          <p:cNvPr id="4" name="Tekstfelt 3">
            <a:extLst>
              <a:ext uri="{FF2B5EF4-FFF2-40B4-BE49-F238E27FC236}">
                <a16:creationId xmlns:a16="http://schemas.microsoft.com/office/drawing/2014/main" id="{59AC00EF-8E07-CA52-BA30-625CB57D1F25}"/>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kstfelt 5">
            <a:extLst>
              <a:ext uri="{FF2B5EF4-FFF2-40B4-BE49-F238E27FC236}">
                <a16:creationId xmlns:a16="http://schemas.microsoft.com/office/drawing/2014/main" id="{1A385DB5-3295-6464-7F8A-DA8EE57347A9}"/>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8" name="Pladsholder til tekst 17">
            <a:extLst>
              <a:ext uri="{FF2B5EF4-FFF2-40B4-BE49-F238E27FC236}">
                <a16:creationId xmlns:a16="http://schemas.microsoft.com/office/drawing/2014/main" id="{9B4EAB9A-B3C7-5C02-E4A0-377899D6C4CA}"/>
              </a:ext>
            </a:extLst>
          </p:cNvPr>
          <p:cNvSpPr>
            <a:spLocks noGrp="1"/>
          </p:cNvSpPr>
          <p:nvPr>
            <p:ph type="body" sz="quarter" idx="10"/>
          </p:nvPr>
        </p:nvSpPr>
        <p:spPr>
          <a:xfrm>
            <a:off x="397164" y="3869075"/>
            <a:ext cx="8829963" cy="490489"/>
          </a:xfrm>
        </p:spPr>
        <p:txBody>
          <a:bodyPr>
            <a:normAutofit/>
          </a:bodyPr>
          <a:lstStyle>
            <a:lvl1pPr marL="0" indent="0">
              <a:buNone/>
              <a:defRPr sz="2400" b="1" i="0" cap="all" baseline="0">
                <a:solidFill>
                  <a:srgbClr val="5DBED1"/>
                </a:solidFill>
              </a:defRPr>
            </a:lvl1pPr>
          </a:lstStyle>
          <a:p>
            <a:pPr lvl="0"/>
            <a:r>
              <a:rPr lang="da-DK" dirty="0"/>
              <a:t>Klik for at redigere teksttypografierne i masteren</a:t>
            </a:r>
          </a:p>
        </p:txBody>
      </p:sp>
    </p:spTree>
    <p:extLst>
      <p:ext uri="{BB962C8B-B14F-4D97-AF65-F5344CB8AC3E}">
        <p14:creationId xmlns:p14="http://schemas.microsoft.com/office/powerpoint/2010/main" val="3558935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ktionsadskillelse/breakerslide blå">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FA5F3201-CE3D-448C-B02D-316CBF3BE97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06401" y="4561680"/>
            <a:ext cx="8839199" cy="1010593"/>
          </a:xfrm>
        </p:spPr>
        <p:txBody>
          <a:bodyPr/>
          <a:lstStyle>
            <a:lvl1pPr>
              <a:defRPr>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da-DK" dirty="0"/>
              <a:t>Klik for at redigere titeltypografien i masteren</a:t>
            </a:r>
            <a:endParaRPr lang="en-US" dirty="0"/>
          </a:p>
        </p:txBody>
      </p:sp>
      <p:sp>
        <p:nvSpPr>
          <p:cNvPr id="4" name="Tekstfelt 3">
            <a:extLst>
              <a:ext uri="{FF2B5EF4-FFF2-40B4-BE49-F238E27FC236}">
                <a16:creationId xmlns:a16="http://schemas.microsoft.com/office/drawing/2014/main" id="{59AC00EF-8E07-CA52-BA30-625CB57D1F25}"/>
              </a:ext>
            </a:extLst>
          </p:cNvPr>
          <p:cNvSpPr txBox="1"/>
          <p:nvPr userDrawn="1"/>
        </p:nvSpPr>
        <p:spPr>
          <a:xfrm>
            <a:off x="184727" y="6441990"/>
            <a:ext cx="2393717" cy="256545"/>
          </a:xfrm>
          <a:prstGeom prst="rect">
            <a:avLst/>
          </a:prstGeom>
          <a:noFill/>
        </p:spPr>
        <p:txBody>
          <a:bodyPr wrap="square" rtlCol="0">
            <a:spAutoFit/>
          </a:bodyPr>
          <a:lstStyle/>
          <a:p>
            <a:fld id="{C1488031-0145-E944-AE78-DE8FF5FB0A1E}" type="datetime1">
              <a:rPr lang="da-DK" sz="1067" smtClean="0">
                <a:solidFill>
                  <a:schemeClr val="bg1"/>
                </a:solidFill>
                <a:latin typeface="Roboto" panose="02000000000000000000" pitchFamily="2" charset="0"/>
                <a:ea typeface="Roboto" panose="02000000000000000000" pitchFamily="2" charset="0"/>
                <a:cs typeface="Roboto" panose="02000000000000000000" pitchFamily="2" charset="0"/>
              </a:rPr>
              <a:t>10-12-2025</a:t>
            </a:fld>
            <a:endParaRPr lang="da-DK" sz="1333"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Tekstfelt 5">
            <a:extLst>
              <a:ext uri="{FF2B5EF4-FFF2-40B4-BE49-F238E27FC236}">
                <a16:creationId xmlns:a16="http://schemas.microsoft.com/office/drawing/2014/main" id="{1A385DB5-3295-6464-7F8A-DA8EE57347A9}"/>
              </a:ext>
            </a:extLst>
          </p:cNvPr>
          <p:cNvSpPr txBox="1"/>
          <p:nvPr userDrawn="1"/>
        </p:nvSpPr>
        <p:spPr>
          <a:xfrm>
            <a:off x="9577857" y="6447482"/>
            <a:ext cx="2318579" cy="256545"/>
          </a:xfrm>
          <a:prstGeom prst="rect">
            <a:avLst/>
          </a:prstGeom>
          <a:noFill/>
        </p:spPr>
        <p:txBody>
          <a:bodyPr wrap="square" rtlCol="0">
            <a:spAutoFit/>
          </a:bodyPr>
          <a:lstStyle/>
          <a:p>
            <a:pPr algn="r"/>
            <a:fld id="{518FD323-1431-3C4F-BBA3-490AE9820969}" type="slidenum">
              <a:rPr lang="da-DK" sz="1067" smtClean="0">
                <a:solidFill>
                  <a:schemeClr val="bg1"/>
                </a:solidFill>
                <a:latin typeface="Roboto" panose="02000000000000000000" pitchFamily="2" charset="0"/>
                <a:ea typeface="Roboto" panose="02000000000000000000" pitchFamily="2" charset="0"/>
                <a:cs typeface="Roboto" panose="02000000000000000000" pitchFamily="2" charset="0"/>
              </a:rPr>
              <a:pPr algn="r"/>
              <a:t>‹nr.›</a:t>
            </a:fld>
            <a:endParaRPr lang="da-DK" sz="1333"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8" name="Pladsholder til tekst 17">
            <a:extLst>
              <a:ext uri="{FF2B5EF4-FFF2-40B4-BE49-F238E27FC236}">
                <a16:creationId xmlns:a16="http://schemas.microsoft.com/office/drawing/2014/main" id="{9B4EAB9A-B3C7-5C02-E4A0-377899D6C4CA}"/>
              </a:ext>
            </a:extLst>
          </p:cNvPr>
          <p:cNvSpPr>
            <a:spLocks noGrp="1"/>
          </p:cNvSpPr>
          <p:nvPr>
            <p:ph type="body" sz="quarter" idx="10"/>
          </p:nvPr>
        </p:nvSpPr>
        <p:spPr>
          <a:xfrm>
            <a:off x="397164" y="3869075"/>
            <a:ext cx="8829963" cy="490489"/>
          </a:xfrm>
        </p:spPr>
        <p:txBody>
          <a:bodyPr>
            <a:normAutofit/>
          </a:bodyPr>
          <a:lstStyle>
            <a:lvl1pPr marL="0" indent="0">
              <a:buNone/>
              <a:defRPr sz="2400" b="1" i="0" cap="all" baseline="0">
                <a:solidFill>
                  <a:srgbClr val="5DBED1"/>
                </a:solidFill>
              </a:defRPr>
            </a:lvl1pPr>
          </a:lstStyle>
          <a:p>
            <a:pPr lvl="0"/>
            <a:r>
              <a:rPr lang="da-DK" dirty="0"/>
              <a:t>Klik for at redigere teksttypografierne i masteren</a:t>
            </a:r>
          </a:p>
        </p:txBody>
      </p:sp>
      <p:pic>
        <p:nvPicPr>
          <p:cNvPr id="8" name="Billede 7">
            <a:extLst>
              <a:ext uri="{FF2B5EF4-FFF2-40B4-BE49-F238E27FC236}">
                <a16:creationId xmlns:a16="http://schemas.microsoft.com/office/drawing/2014/main" id="{A4AE1A9E-8A5F-D168-3E91-77CF36C5C8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19320" y="289270"/>
            <a:ext cx="2767381" cy="357915"/>
          </a:xfrm>
          <a:prstGeom prst="rect">
            <a:avLst/>
          </a:prstGeom>
        </p:spPr>
      </p:pic>
    </p:spTree>
    <p:extLst>
      <p:ext uri="{BB962C8B-B14F-4D97-AF65-F5344CB8AC3E}">
        <p14:creationId xmlns:p14="http://schemas.microsoft.com/office/powerpoint/2010/main" val="134766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485EA-D040-2690-D897-AB48B865C49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C794E3C-9DB3-FE47-AE98-2EC767B94E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16C211A-7F77-FA20-1CBE-6225757E53D4}"/>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5" name="Pladsholder til sidefod 4">
            <a:extLst>
              <a:ext uri="{FF2B5EF4-FFF2-40B4-BE49-F238E27FC236}">
                <a16:creationId xmlns:a16="http://schemas.microsoft.com/office/drawing/2014/main" id="{1F2AF0A4-2DCB-9D86-9346-6493590236B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5BE9B3D-9722-EEDB-2C54-8E709997702F}"/>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30375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849BA-2C9D-9D35-FAB5-C73775B9C86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148C8FB-466E-D52B-E78B-8EAF29F7D97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CD744E0-72E1-3946-E773-0CF9FAF8FCB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D43E3B2-E2E3-13CE-30EE-5EBB8FA9D195}"/>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6" name="Pladsholder til sidefod 5">
            <a:extLst>
              <a:ext uri="{FF2B5EF4-FFF2-40B4-BE49-F238E27FC236}">
                <a16:creationId xmlns:a16="http://schemas.microsoft.com/office/drawing/2014/main" id="{5494154A-4520-4F94-2727-D4FB13E28C2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0C63DD2-4E89-850F-9BA6-5F6C640924CA}"/>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81973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26F52-E818-2803-6E50-620E41C562A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3D12D1F-5F04-FECB-B39F-00DE4792C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522E71C-CB2B-2D9C-0967-269F615AB05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F2DEA6E-8FD9-70D7-5BD5-7FE8E39741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9CD5F1D-270A-461B-BD65-7ADEE0C66C7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04B6142-6656-EC36-D4AA-ED89A005A6F3}"/>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8" name="Pladsholder til sidefod 7">
            <a:extLst>
              <a:ext uri="{FF2B5EF4-FFF2-40B4-BE49-F238E27FC236}">
                <a16:creationId xmlns:a16="http://schemas.microsoft.com/office/drawing/2014/main" id="{CA10BB54-3362-5FE4-C2C1-F9C0B226D42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2727F6F-402B-905C-E291-8D99340530DB}"/>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8247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8A3BD-49EA-2706-B077-151EA71F3CD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1CF395C-8AEB-189B-B332-0124BB47DE8D}"/>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4" name="Pladsholder til sidefod 3">
            <a:extLst>
              <a:ext uri="{FF2B5EF4-FFF2-40B4-BE49-F238E27FC236}">
                <a16:creationId xmlns:a16="http://schemas.microsoft.com/office/drawing/2014/main" id="{0C04A04E-4C8B-3830-8141-83B83F064C4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5C08D92-4AD8-7DEB-84F5-1EF16888B7AF}"/>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190242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F5057B1-1A4E-7743-0C17-52803C0FCB9C}"/>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3" name="Pladsholder til sidefod 2">
            <a:extLst>
              <a:ext uri="{FF2B5EF4-FFF2-40B4-BE49-F238E27FC236}">
                <a16:creationId xmlns:a16="http://schemas.microsoft.com/office/drawing/2014/main" id="{E1C9530D-A2D7-246F-426F-4B44EC4065F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BAC20F0-0974-71A8-16F4-EA756522E3CD}"/>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57729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9D2D0-968C-E4E5-2929-AB4C6B34DD6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3079335-718A-662E-5328-36502D684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2A8DABC-04DC-0905-6A9D-572C50407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22E3AE4-6D70-559C-9231-F1AC9485EE98}"/>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6" name="Pladsholder til sidefod 5">
            <a:extLst>
              <a:ext uri="{FF2B5EF4-FFF2-40B4-BE49-F238E27FC236}">
                <a16:creationId xmlns:a16="http://schemas.microsoft.com/office/drawing/2014/main" id="{641E019A-A117-1B2F-BA80-5BAABE6941F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315BEE3-B0BC-F313-3D65-F8613C7E3C15}"/>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115861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20215-D5A8-27D9-8227-F7952D9A890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3063465-E8AC-A057-BBE3-6341B45B2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ABEB470-56F3-BF0A-007F-224A4779D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7463E2E-4C98-04CA-FBA8-E32A743D4B41}"/>
              </a:ext>
            </a:extLst>
          </p:cNvPr>
          <p:cNvSpPr>
            <a:spLocks noGrp="1"/>
          </p:cNvSpPr>
          <p:nvPr>
            <p:ph type="dt" sz="half" idx="10"/>
          </p:nvPr>
        </p:nvSpPr>
        <p:spPr/>
        <p:txBody>
          <a:bodyPr/>
          <a:lstStyle/>
          <a:p>
            <a:fld id="{F1E2502A-859A-4E8C-82F3-BB75EE77A55B}" type="datetimeFigureOut">
              <a:rPr lang="da-DK" smtClean="0"/>
              <a:t>10-12-2025</a:t>
            </a:fld>
            <a:endParaRPr lang="da-DK"/>
          </a:p>
        </p:txBody>
      </p:sp>
      <p:sp>
        <p:nvSpPr>
          <p:cNvPr id="6" name="Pladsholder til sidefod 5">
            <a:extLst>
              <a:ext uri="{FF2B5EF4-FFF2-40B4-BE49-F238E27FC236}">
                <a16:creationId xmlns:a16="http://schemas.microsoft.com/office/drawing/2014/main" id="{738102D8-C45C-5CDF-9D82-7E16778FF79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E69372A-471F-3C04-82FE-A2DA4F873A69}"/>
              </a:ext>
            </a:extLst>
          </p:cNvPr>
          <p:cNvSpPr>
            <a:spLocks noGrp="1"/>
          </p:cNvSpPr>
          <p:nvPr>
            <p:ph type="sldNum" sz="quarter" idx="12"/>
          </p:nvPr>
        </p:nvSpPr>
        <p:spPr/>
        <p:txBody>
          <a:bodyPr/>
          <a:lstStyle/>
          <a:p>
            <a:fld id="{926E5B72-2B0A-485C-B13A-02BCF2D3A0DA}" type="slidenum">
              <a:rPr lang="da-DK" smtClean="0"/>
              <a:t>‹nr.›</a:t>
            </a:fld>
            <a:endParaRPr lang="da-DK"/>
          </a:p>
        </p:txBody>
      </p:sp>
    </p:spTree>
    <p:extLst>
      <p:ext uri="{BB962C8B-B14F-4D97-AF65-F5344CB8AC3E}">
        <p14:creationId xmlns:p14="http://schemas.microsoft.com/office/powerpoint/2010/main" val="218198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2681E5B-9C27-77C8-32C2-C96D76748F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3C86E6E-139F-54AD-5C23-02CEF79635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06767F4-8D7E-D14E-13AD-2DF422578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E2502A-859A-4E8C-82F3-BB75EE77A55B}" type="datetimeFigureOut">
              <a:rPr lang="da-DK" smtClean="0"/>
              <a:t>10-12-2025</a:t>
            </a:fld>
            <a:endParaRPr lang="da-DK"/>
          </a:p>
        </p:txBody>
      </p:sp>
      <p:sp>
        <p:nvSpPr>
          <p:cNvPr id="5" name="Pladsholder til sidefod 4">
            <a:extLst>
              <a:ext uri="{FF2B5EF4-FFF2-40B4-BE49-F238E27FC236}">
                <a16:creationId xmlns:a16="http://schemas.microsoft.com/office/drawing/2014/main" id="{9E2592E8-DC57-3324-752D-DE6C6AC93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B008FC00-1087-D99B-50A2-316EAE138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6E5B72-2B0A-485C-B13A-02BCF2D3A0DA}" type="slidenum">
              <a:rPr lang="da-DK" smtClean="0"/>
              <a:t>‹nr.›</a:t>
            </a:fld>
            <a:endParaRPr lang="da-DK"/>
          </a:p>
        </p:txBody>
      </p:sp>
    </p:spTree>
    <p:extLst>
      <p:ext uri="{BB962C8B-B14F-4D97-AF65-F5344CB8AC3E}">
        <p14:creationId xmlns:p14="http://schemas.microsoft.com/office/powerpoint/2010/main" val="333010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838200" y="1825624"/>
            <a:ext cx="10515600" cy="4351339"/>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FCCF91-CD93-0A40-9882-70E3F678B748}" type="datetimeFigureOut">
              <a:rPr lang="da-DK" smtClean="0"/>
              <a:t>10-12-2025</a:t>
            </a:fld>
            <a:endParaRPr lang="da-DK"/>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79D1DE-C8FE-CE43-B41F-6151AE6E3CEF}" type="slidenum">
              <a:rPr lang="da-DK" smtClean="0"/>
              <a:t>‹nr.›</a:t>
            </a:fld>
            <a:endParaRPr lang="da-DK"/>
          </a:p>
        </p:txBody>
      </p:sp>
    </p:spTree>
    <p:extLst>
      <p:ext uri="{BB962C8B-B14F-4D97-AF65-F5344CB8AC3E}">
        <p14:creationId xmlns:p14="http://schemas.microsoft.com/office/powerpoint/2010/main" val="26400715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descr="Et billede, der indeholder hvid, linje/række, design&#10;&#10;AI-genereret indhold kan være ukorrekt.">
            <a:extLst>
              <a:ext uri="{FF2B5EF4-FFF2-40B4-BE49-F238E27FC236}">
                <a16:creationId xmlns:a16="http://schemas.microsoft.com/office/drawing/2014/main" id="{203C46F3-8589-160F-D6E9-8145BE305E33}"/>
              </a:ext>
            </a:extLst>
          </p:cNvPr>
          <p:cNvPicPr>
            <a:picLocks noChangeAspect="1"/>
          </p:cNvPicPr>
          <p:nvPr/>
        </p:nvPicPr>
        <p:blipFill>
          <a:blip r:embed="rId2"/>
          <a:stretch>
            <a:fillRect/>
          </a:stretch>
        </p:blipFill>
        <p:spPr>
          <a:xfrm>
            <a:off x="0" y="0"/>
            <a:ext cx="12192000" cy="6858000"/>
          </a:xfrm>
          <a:prstGeom prst="rect">
            <a:avLst/>
          </a:prstGeom>
        </p:spPr>
      </p:pic>
      <p:sp>
        <p:nvSpPr>
          <p:cNvPr id="12" name="Google Shape;89;p34">
            <a:extLst>
              <a:ext uri="{FF2B5EF4-FFF2-40B4-BE49-F238E27FC236}">
                <a16:creationId xmlns:a16="http://schemas.microsoft.com/office/drawing/2014/main" id="{0F2738E3-3860-DD4E-AA79-1AF8E83981F2}"/>
              </a:ext>
            </a:extLst>
          </p:cNvPr>
          <p:cNvSpPr txBox="1"/>
          <p:nvPr/>
        </p:nvSpPr>
        <p:spPr>
          <a:xfrm>
            <a:off x="856312" y="2412780"/>
            <a:ext cx="10956981" cy="1339942"/>
          </a:xfrm>
          <a:prstGeom prst="rect">
            <a:avLst/>
          </a:prstGeom>
          <a:noFill/>
          <a:ln>
            <a:noFill/>
          </a:ln>
        </p:spPr>
        <p:txBody>
          <a:bodyPr spcFirstLastPara="1" wrap="square" lIns="91433" tIns="45700" rIns="91433" bIns="45700" anchor="t" anchorCtr="0">
            <a:spAutoFit/>
          </a:bodyPr>
          <a:lstStyle/>
          <a:p>
            <a:pPr>
              <a:lnSpc>
                <a:spcPct val="80000"/>
              </a:lnSpc>
            </a:pPr>
            <a:r>
              <a:rPr lang="da-DK" sz="5067" dirty="0">
                <a:solidFill>
                  <a:srgbClr val="262626"/>
                </a:solidFill>
                <a:latin typeface="Roboto"/>
                <a:ea typeface="Roboto"/>
                <a:cs typeface="Roboto"/>
                <a:sym typeface="Roboto"/>
              </a:rPr>
              <a:t>Avanceret Lastsikring</a:t>
            </a:r>
          </a:p>
          <a:p>
            <a:pPr>
              <a:lnSpc>
                <a:spcPct val="80000"/>
              </a:lnSpc>
            </a:pPr>
            <a:endParaRPr sz="5067" dirty="0">
              <a:solidFill>
                <a:srgbClr val="262626"/>
              </a:solidFill>
              <a:latin typeface="Roboto"/>
              <a:ea typeface="Roboto"/>
              <a:cs typeface="Roboto"/>
              <a:sym typeface="Roboto"/>
            </a:endParaRPr>
          </a:p>
        </p:txBody>
      </p:sp>
      <p:pic>
        <p:nvPicPr>
          <p:cNvPr id="17" name="Billede 16" descr="Et billede, der indeholder skærmbillede, tekst, Font/skrifttype, Grafik&#10;&#10;AI-genereret indhold kan være ukorrekt.">
            <a:extLst>
              <a:ext uri="{FF2B5EF4-FFF2-40B4-BE49-F238E27FC236}">
                <a16:creationId xmlns:a16="http://schemas.microsoft.com/office/drawing/2014/main" id="{44F4DD53-B3B3-96F3-DA4C-F3CAE8398A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9316" y="289271"/>
            <a:ext cx="2767389" cy="357915"/>
          </a:xfrm>
          <a:prstGeom prst="rect">
            <a:avLst/>
          </a:prstGeom>
        </p:spPr>
      </p:pic>
    </p:spTree>
    <p:extLst>
      <p:ext uri="{BB962C8B-B14F-4D97-AF65-F5344CB8AC3E}">
        <p14:creationId xmlns:p14="http://schemas.microsoft.com/office/powerpoint/2010/main" val="87657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BC22D-21A1-B754-FB2B-D0DB3FB9D459}"/>
              </a:ext>
            </a:extLst>
          </p:cNvPr>
          <p:cNvSpPr>
            <a:spLocks noGrp="1"/>
          </p:cNvSpPr>
          <p:nvPr>
            <p:ph type="title"/>
          </p:nvPr>
        </p:nvSpPr>
        <p:spPr/>
        <p:txBody>
          <a:bodyPr/>
          <a:lstStyle/>
          <a:p>
            <a:pPr algn="ctr"/>
            <a:r>
              <a:rPr lang="da-DK" dirty="0"/>
              <a:t>EN-12642:2016</a:t>
            </a:r>
          </a:p>
        </p:txBody>
      </p:sp>
      <p:pic>
        <p:nvPicPr>
          <p:cNvPr id="5" name="Pladsholder til indhold 4" descr="Et billede, der indeholder tekst, skærmbillede, Font/skrifttype, nummer/tal&#10;&#10;AI-genereret indhold kan være ukorrekt.">
            <a:extLst>
              <a:ext uri="{FF2B5EF4-FFF2-40B4-BE49-F238E27FC236}">
                <a16:creationId xmlns:a16="http://schemas.microsoft.com/office/drawing/2014/main" id="{470AB047-3DC3-3690-E319-B2015AD496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2393" y="1825625"/>
            <a:ext cx="10147213" cy="4351338"/>
          </a:xfrm>
        </p:spPr>
      </p:pic>
      <p:sp>
        <p:nvSpPr>
          <p:cNvPr id="6" name="Ellipse 5">
            <a:extLst>
              <a:ext uri="{FF2B5EF4-FFF2-40B4-BE49-F238E27FC236}">
                <a16:creationId xmlns:a16="http://schemas.microsoft.com/office/drawing/2014/main" id="{20334683-EC76-A499-27BE-C0968E62AD26}"/>
              </a:ext>
            </a:extLst>
          </p:cNvPr>
          <p:cNvSpPr/>
          <p:nvPr/>
        </p:nvSpPr>
        <p:spPr>
          <a:xfrm>
            <a:off x="8933935" y="1825625"/>
            <a:ext cx="803189" cy="855791"/>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7" name="Tekstfelt 6">
            <a:extLst>
              <a:ext uri="{FF2B5EF4-FFF2-40B4-BE49-F238E27FC236}">
                <a16:creationId xmlns:a16="http://schemas.microsoft.com/office/drawing/2014/main" id="{9DF99226-20D3-330B-B3AF-76C530AFE0AD}"/>
              </a:ext>
            </a:extLst>
          </p:cNvPr>
          <p:cNvSpPr txBox="1"/>
          <p:nvPr/>
        </p:nvSpPr>
        <p:spPr>
          <a:xfrm>
            <a:off x="7930945" y="1167468"/>
            <a:ext cx="2809167" cy="523220"/>
          </a:xfrm>
          <a:prstGeom prst="rect">
            <a:avLst/>
          </a:prstGeom>
          <a:noFill/>
        </p:spPr>
        <p:txBody>
          <a:bodyPr wrap="none" rtlCol="0">
            <a:spAutoFit/>
          </a:bodyPr>
          <a:lstStyle/>
          <a:p>
            <a:r>
              <a:rPr lang="da-DK" sz="2800" b="1" dirty="0">
                <a:solidFill>
                  <a:srgbClr val="FF0000"/>
                </a:solidFill>
              </a:rPr>
              <a:t>Kan også være L</a:t>
            </a:r>
          </a:p>
        </p:txBody>
      </p:sp>
      <p:pic>
        <p:nvPicPr>
          <p:cNvPr id="3" name="Billede 2" descr="Et billede, der indeholder skærmbillede, tekst, Font/skrifttype, Grafik&#10;&#10;AI-genereret indhold kan være ukorrekt.">
            <a:extLst>
              <a:ext uri="{FF2B5EF4-FFF2-40B4-BE49-F238E27FC236}">
                <a16:creationId xmlns:a16="http://schemas.microsoft.com/office/drawing/2014/main" id="{BADBDC7B-9C39-5685-4244-9C6848F21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215715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0C44E-E620-0A77-89E7-EB7B30E409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B65B6D-FAA5-2A1D-F52A-ED59FA2A7B7B}"/>
              </a:ext>
            </a:extLst>
          </p:cNvPr>
          <p:cNvSpPr>
            <a:spLocks noGrp="1"/>
          </p:cNvSpPr>
          <p:nvPr>
            <p:ph type="title"/>
          </p:nvPr>
        </p:nvSpPr>
        <p:spPr/>
        <p:txBody>
          <a:bodyPr/>
          <a:lstStyle/>
          <a:p>
            <a:pPr algn="ctr"/>
            <a:r>
              <a:rPr lang="da-DK" dirty="0"/>
              <a:t>EN-12642:2016</a:t>
            </a:r>
          </a:p>
        </p:txBody>
      </p:sp>
      <p:pic>
        <p:nvPicPr>
          <p:cNvPr id="5" name="Pladsholder til indhold 4" descr="Et billede, der indeholder tekst, skærmbillede, Font/skrifttype, nummer/tal&#10;&#10;AI-genereret indhold kan være ukorrekt.">
            <a:extLst>
              <a:ext uri="{FF2B5EF4-FFF2-40B4-BE49-F238E27FC236}">
                <a16:creationId xmlns:a16="http://schemas.microsoft.com/office/drawing/2014/main" id="{8773E09F-34D5-A98A-77F2-F6F241A15B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6277" y="1825625"/>
            <a:ext cx="9159446" cy="4351338"/>
          </a:xfrm>
        </p:spPr>
      </p:pic>
      <p:pic>
        <p:nvPicPr>
          <p:cNvPr id="3" name="Billede 2" descr="Et billede, der indeholder skærmbillede, tekst, Font/skrifttype, Grafik&#10;&#10;AI-genereret indhold kan være ukorrekt.">
            <a:extLst>
              <a:ext uri="{FF2B5EF4-FFF2-40B4-BE49-F238E27FC236}">
                <a16:creationId xmlns:a16="http://schemas.microsoft.com/office/drawing/2014/main" id="{30219F08-3CB2-FF54-5B6C-9837C0A6B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124317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09E72-6CF0-9AA2-3FB6-EF70603F8A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90CFE7-0F67-948C-1E50-4B3A72F19202}"/>
              </a:ext>
            </a:extLst>
          </p:cNvPr>
          <p:cNvSpPr>
            <a:spLocks noGrp="1"/>
          </p:cNvSpPr>
          <p:nvPr>
            <p:ph type="title"/>
          </p:nvPr>
        </p:nvSpPr>
        <p:spPr/>
        <p:txBody>
          <a:bodyPr/>
          <a:lstStyle/>
          <a:p>
            <a:pPr algn="ctr"/>
            <a:r>
              <a:rPr lang="da-DK" dirty="0"/>
              <a:t>EN-12642:2016</a:t>
            </a:r>
          </a:p>
        </p:txBody>
      </p:sp>
      <p:pic>
        <p:nvPicPr>
          <p:cNvPr id="5" name="Pladsholder til indhold 4" descr="Et billede, der indeholder tekst, skærmbillede, Font/skrifttype, nummer/tal&#10;&#10;AI-genereret indhold kan være ukorrekt.">
            <a:extLst>
              <a:ext uri="{FF2B5EF4-FFF2-40B4-BE49-F238E27FC236}">
                <a16:creationId xmlns:a16="http://schemas.microsoft.com/office/drawing/2014/main" id="{4174F7D5-B7C9-0222-BFC6-045A4228F7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2835" y="1972186"/>
            <a:ext cx="9526329" cy="4058216"/>
          </a:xfrm>
        </p:spPr>
      </p:pic>
      <p:pic>
        <p:nvPicPr>
          <p:cNvPr id="3" name="Billede 2" descr="Et billede, der indeholder skærmbillede, tekst, Font/skrifttype, Grafik&#10;&#10;AI-genereret indhold kan være ukorrekt.">
            <a:extLst>
              <a:ext uri="{FF2B5EF4-FFF2-40B4-BE49-F238E27FC236}">
                <a16:creationId xmlns:a16="http://schemas.microsoft.com/office/drawing/2014/main" id="{28FEE050-855C-E852-834E-52A38754B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79401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3C65-DC3C-71E3-F1C0-83170C3C98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B44693-6639-DD32-247C-A25FE474BC9D}"/>
              </a:ext>
            </a:extLst>
          </p:cNvPr>
          <p:cNvSpPr>
            <a:spLocks noGrp="1"/>
          </p:cNvSpPr>
          <p:nvPr>
            <p:ph type="title"/>
          </p:nvPr>
        </p:nvSpPr>
        <p:spPr>
          <a:xfrm>
            <a:off x="838200" y="321993"/>
            <a:ext cx="10515600" cy="1325563"/>
          </a:xfrm>
        </p:spPr>
        <p:txBody>
          <a:bodyPr/>
          <a:lstStyle/>
          <a:p>
            <a:pPr algn="ctr"/>
            <a:r>
              <a:rPr lang="da-DK" dirty="0"/>
              <a:t>EN-12642:2016</a:t>
            </a:r>
          </a:p>
        </p:txBody>
      </p:sp>
      <p:pic>
        <p:nvPicPr>
          <p:cNvPr id="5" name="Pladsholder til indhold 4" descr="Et billede, der indeholder tekst, skærmbillede, Font/skrifttype, nummer/tal&#10;&#10;AI-genereret indhold kan være ukorrekt.">
            <a:extLst>
              <a:ext uri="{FF2B5EF4-FFF2-40B4-BE49-F238E27FC236}">
                <a16:creationId xmlns:a16="http://schemas.microsoft.com/office/drawing/2014/main" id="{2B37FB9E-62D2-635C-F21F-F3F7EBD073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7467" y="1825625"/>
            <a:ext cx="8417066" cy="4351338"/>
          </a:xfrm>
        </p:spPr>
      </p:pic>
      <p:pic>
        <p:nvPicPr>
          <p:cNvPr id="3" name="Billede 2" descr="Et billede, der indeholder skærmbillede, tekst, Font/skrifttype, Grafik&#10;&#10;AI-genereret indhold kan være ukorrekt.">
            <a:extLst>
              <a:ext uri="{FF2B5EF4-FFF2-40B4-BE49-F238E27FC236}">
                <a16:creationId xmlns:a16="http://schemas.microsoft.com/office/drawing/2014/main" id="{D189546E-2116-5AA3-70AF-E5E76A34C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107087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8FDD9-CDCA-E205-9606-7523B3B705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FF0991-8284-FEF3-E35F-D0D01C8090A9}"/>
              </a:ext>
            </a:extLst>
          </p:cNvPr>
          <p:cNvSpPr>
            <a:spLocks noGrp="1"/>
          </p:cNvSpPr>
          <p:nvPr>
            <p:ph type="title"/>
          </p:nvPr>
        </p:nvSpPr>
        <p:spPr/>
        <p:txBody>
          <a:bodyPr/>
          <a:lstStyle/>
          <a:p>
            <a:pPr algn="ctr"/>
            <a:r>
              <a:rPr lang="da-DK" dirty="0"/>
              <a:t>EN-12642:2016</a:t>
            </a:r>
          </a:p>
        </p:txBody>
      </p:sp>
      <p:pic>
        <p:nvPicPr>
          <p:cNvPr id="5" name="Pladsholder til indhold 4" descr="Et billede, der indeholder tekst, skærmbillede, Font/skrifttype, nummer/tal&#10;&#10;AI-genereret indhold kan være ukorrekt.">
            <a:extLst>
              <a:ext uri="{FF2B5EF4-FFF2-40B4-BE49-F238E27FC236}">
                <a16:creationId xmlns:a16="http://schemas.microsoft.com/office/drawing/2014/main" id="{FB9B5A13-FA1C-52ED-EEAF-C0E0D46770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1579" y="1825625"/>
            <a:ext cx="7728842" cy="4351338"/>
          </a:xfrm>
        </p:spPr>
      </p:pic>
      <p:pic>
        <p:nvPicPr>
          <p:cNvPr id="3" name="Billede 2" descr="Et billede, der indeholder skærmbillede, tekst, Font/skrifttype, Grafik&#10;&#10;AI-genereret indhold kan være ukorrekt.">
            <a:extLst>
              <a:ext uri="{FF2B5EF4-FFF2-40B4-BE49-F238E27FC236}">
                <a16:creationId xmlns:a16="http://schemas.microsoft.com/office/drawing/2014/main" id="{3FCDACC4-1C60-43B7-9A1B-5239A1C8F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241252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F1D89-1CC0-59BA-A3F8-E2E814195F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9BAC18-F739-9D44-0002-7389F9F82E8F}"/>
              </a:ext>
            </a:extLst>
          </p:cNvPr>
          <p:cNvSpPr>
            <a:spLocks noGrp="1"/>
          </p:cNvSpPr>
          <p:nvPr>
            <p:ph type="title"/>
          </p:nvPr>
        </p:nvSpPr>
        <p:spPr/>
        <p:txBody>
          <a:bodyPr/>
          <a:lstStyle/>
          <a:p>
            <a:pPr algn="ctr"/>
            <a:r>
              <a:rPr lang="da-DK" dirty="0"/>
              <a:t>EN-12640:2019</a:t>
            </a:r>
          </a:p>
        </p:txBody>
      </p:sp>
      <p:pic>
        <p:nvPicPr>
          <p:cNvPr id="9" name="Pladsholder til indhold 8" descr="Et billede, der indeholder tekst, skærmbillede, Font/skrifttype, nummer/tal&#10;&#10;AI-genereret indhold kan være ukorrekt.">
            <a:extLst>
              <a:ext uri="{FF2B5EF4-FFF2-40B4-BE49-F238E27FC236}">
                <a16:creationId xmlns:a16="http://schemas.microsoft.com/office/drawing/2014/main" id="{75896E90-611F-FD40-2E49-B478F3B75B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638042"/>
            <a:ext cx="10515600" cy="2726503"/>
          </a:xfrm>
        </p:spPr>
      </p:pic>
      <p:pic>
        <p:nvPicPr>
          <p:cNvPr id="3" name="Billede 2" descr="Et billede, der indeholder skærmbillede, tekst, Font/skrifttype, Grafik&#10;&#10;AI-genereret indhold kan være ukorrekt.">
            <a:extLst>
              <a:ext uri="{FF2B5EF4-FFF2-40B4-BE49-F238E27FC236}">
                <a16:creationId xmlns:a16="http://schemas.microsoft.com/office/drawing/2014/main" id="{36DD1CC6-8E46-A4EA-C01D-9205E0773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2663977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2311-F583-C683-7FE6-109C215393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4BE70A-FE7F-E463-07D6-90EAF7BB861D}"/>
              </a:ext>
            </a:extLst>
          </p:cNvPr>
          <p:cNvSpPr>
            <a:spLocks noGrp="1"/>
          </p:cNvSpPr>
          <p:nvPr>
            <p:ph type="title"/>
          </p:nvPr>
        </p:nvSpPr>
        <p:spPr/>
        <p:txBody>
          <a:bodyPr/>
          <a:lstStyle/>
          <a:p>
            <a:pPr algn="ctr"/>
            <a:r>
              <a:rPr lang="da-DK" dirty="0"/>
              <a:t>EN-12640:2019</a:t>
            </a:r>
          </a:p>
        </p:txBody>
      </p:sp>
      <p:sp>
        <p:nvSpPr>
          <p:cNvPr id="3" name="Pladsholder til indhold 2">
            <a:extLst>
              <a:ext uri="{FF2B5EF4-FFF2-40B4-BE49-F238E27FC236}">
                <a16:creationId xmlns:a16="http://schemas.microsoft.com/office/drawing/2014/main" id="{42B049A6-A111-19B5-23E9-E132178DADF3}"/>
              </a:ext>
            </a:extLst>
          </p:cNvPr>
          <p:cNvSpPr>
            <a:spLocks noGrp="1"/>
          </p:cNvSpPr>
          <p:nvPr>
            <p:ph idx="1"/>
          </p:nvPr>
        </p:nvSpPr>
        <p:spPr>
          <a:xfrm>
            <a:off x="838200" y="2332255"/>
            <a:ext cx="10515600" cy="4351338"/>
          </a:xfrm>
        </p:spPr>
        <p:txBody>
          <a:bodyPr/>
          <a:lstStyle/>
          <a:p>
            <a:pPr marL="0" indent="0">
              <a:buNone/>
            </a:pPr>
            <a:r>
              <a:rPr lang="da-DK" dirty="0"/>
              <a:t>Antal af surringspunkter parvis findes ved det højeste tal af:</a:t>
            </a:r>
          </a:p>
          <a:p>
            <a:endParaRPr lang="da-DK" dirty="0"/>
          </a:p>
          <a:p>
            <a:r>
              <a:rPr lang="da-DK" dirty="0" err="1"/>
              <a:t>Ladlængde</a:t>
            </a:r>
            <a:r>
              <a:rPr lang="da-DK" dirty="0"/>
              <a:t> divideret med 0,85</a:t>
            </a:r>
          </a:p>
          <a:p>
            <a:r>
              <a:rPr lang="da-DK" dirty="0"/>
              <a:t>Lasteevne i </a:t>
            </a:r>
            <a:r>
              <a:rPr lang="da-DK" dirty="0" err="1"/>
              <a:t>daN</a:t>
            </a:r>
            <a:r>
              <a:rPr lang="da-DK" dirty="0"/>
              <a:t> ganget med 0,75 delt med LC i </a:t>
            </a:r>
            <a:r>
              <a:rPr lang="da-DK" dirty="0" err="1"/>
              <a:t>daN</a:t>
            </a:r>
            <a:endParaRPr lang="da-DK" dirty="0"/>
          </a:p>
          <a:p>
            <a:endParaRPr lang="da-DK" dirty="0"/>
          </a:p>
          <a:p>
            <a:pPr marL="0" indent="0">
              <a:buNone/>
            </a:pPr>
            <a:r>
              <a:rPr lang="da-DK" dirty="0"/>
              <a:t>Tallet rundes ned til næste hele tal, dog mindst 2.</a:t>
            </a:r>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E2D3E27F-8AF7-71A0-1100-8B35B0DC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46139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2A4FF-91DC-D968-DC9C-6DC012D00F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F9990E-3D7E-4D88-EE4E-8424018FE169}"/>
              </a:ext>
            </a:extLst>
          </p:cNvPr>
          <p:cNvSpPr>
            <a:spLocks noGrp="1"/>
          </p:cNvSpPr>
          <p:nvPr>
            <p:ph type="title"/>
          </p:nvPr>
        </p:nvSpPr>
        <p:spPr/>
        <p:txBody>
          <a:bodyPr/>
          <a:lstStyle/>
          <a:p>
            <a:pPr algn="ctr"/>
            <a:r>
              <a:rPr lang="da-DK" dirty="0"/>
              <a:t>EN-12640:2019</a:t>
            </a:r>
          </a:p>
        </p:txBody>
      </p:sp>
      <p:pic>
        <p:nvPicPr>
          <p:cNvPr id="5" name="Pladsholder til indhold 4" descr="Et billede, der indeholder tekst, skærmbillede, computer, bærbar&#10;&#10;AI-genereret indhold kan være ukorrekt.">
            <a:extLst>
              <a:ext uri="{FF2B5EF4-FFF2-40B4-BE49-F238E27FC236}">
                <a16:creationId xmlns:a16="http://schemas.microsoft.com/office/drawing/2014/main" id="{086EFE76-C6EA-E505-5CD7-3AAE9BAA4D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9450" y="1825625"/>
            <a:ext cx="6753099" cy="4351338"/>
          </a:xfrm>
        </p:spPr>
      </p:pic>
      <p:pic>
        <p:nvPicPr>
          <p:cNvPr id="3" name="Billede 2" descr="Et billede, der indeholder skærmbillede, tekst, Font/skrifttype, Grafik&#10;&#10;AI-genereret indhold kan være ukorrekt.">
            <a:extLst>
              <a:ext uri="{FF2B5EF4-FFF2-40B4-BE49-F238E27FC236}">
                <a16:creationId xmlns:a16="http://schemas.microsoft.com/office/drawing/2014/main" id="{21717B8A-8527-B8FC-E64C-070EE79E2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139997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BAFC1-C7E2-47F6-B3F0-09148AD60DA0}"/>
              </a:ext>
            </a:extLst>
          </p:cNvPr>
          <p:cNvSpPr>
            <a:spLocks noGrp="1"/>
          </p:cNvSpPr>
          <p:nvPr>
            <p:ph type="ctrTitle"/>
          </p:nvPr>
        </p:nvSpPr>
        <p:spPr/>
        <p:txBody>
          <a:bodyPr/>
          <a:lstStyle/>
          <a:p>
            <a:r>
              <a:rPr lang="da-DK" dirty="0"/>
              <a:t>Omregning</a:t>
            </a:r>
          </a:p>
        </p:txBody>
      </p:sp>
      <p:sp>
        <p:nvSpPr>
          <p:cNvPr id="3" name="Undertitel 2">
            <a:extLst>
              <a:ext uri="{FF2B5EF4-FFF2-40B4-BE49-F238E27FC236}">
                <a16:creationId xmlns:a16="http://schemas.microsoft.com/office/drawing/2014/main" id="{890618E2-DFCC-A48A-2D49-EEAB22DCC225}"/>
              </a:ext>
            </a:extLst>
          </p:cNvPr>
          <p:cNvSpPr>
            <a:spLocks noGrp="1"/>
          </p:cNvSpPr>
          <p:nvPr>
            <p:ph type="subTitle" idx="1"/>
          </p:nvPr>
        </p:nvSpPr>
        <p:spPr/>
        <p:txBody>
          <a:bodyPr/>
          <a:lstStyle/>
          <a:p>
            <a:endParaRPr lang="da-DK"/>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5187CE71-64AF-D425-9454-624C046BD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14242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FFE50-F1D0-D1E0-3275-F3281451DB69}"/>
              </a:ext>
            </a:extLst>
          </p:cNvPr>
          <p:cNvSpPr>
            <a:spLocks noGrp="1"/>
          </p:cNvSpPr>
          <p:nvPr>
            <p:ph type="title"/>
          </p:nvPr>
        </p:nvSpPr>
        <p:spPr/>
        <p:txBody>
          <a:bodyPr/>
          <a:lstStyle/>
          <a:p>
            <a:pPr algn="ctr"/>
            <a:r>
              <a:rPr lang="da-DK" dirty="0"/>
              <a:t>Miniguiden</a:t>
            </a:r>
          </a:p>
        </p:txBody>
      </p:sp>
      <p:sp>
        <p:nvSpPr>
          <p:cNvPr id="3" name="Pladsholder til indhold 2">
            <a:extLst>
              <a:ext uri="{FF2B5EF4-FFF2-40B4-BE49-F238E27FC236}">
                <a16:creationId xmlns:a16="http://schemas.microsoft.com/office/drawing/2014/main" id="{043ED764-2046-2B8F-2929-B13284064A46}"/>
              </a:ext>
            </a:extLst>
          </p:cNvPr>
          <p:cNvSpPr>
            <a:spLocks noGrp="1"/>
          </p:cNvSpPr>
          <p:nvPr>
            <p:ph idx="1"/>
          </p:nvPr>
        </p:nvSpPr>
        <p:spPr/>
        <p:txBody>
          <a:bodyPr>
            <a:normAutofit lnSpcReduction="10000"/>
          </a:bodyPr>
          <a:lstStyle/>
          <a:p>
            <a:pPr marL="0" indent="0">
              <a:buNone/>
            </a:pPr>
            <a:r>
              <a:rPr lang="da-DK" dirty="0"/>
              <a:t>Opslag i miniguidens tabeller forudsætter surringsgrej med følgende forudsætninger:</a:t>
            </a:r>
          </a:p>
          <a:p>
            <a:pPr marL="0" indent="0">
              <a:buNone/>
            </a:pPr>
            <a:endParaRPr lang="da-DK" dirty="0"/>
          </a:p>
          <a:p>
            <a:pPr marL="0" indent="0">
              <a:buNone/>
            </a:pPr>
            <a:r>
              <a:rPr lang="da-DK" dirty="0"/>
              <a:t>Surringsevne </a:t>
            </a:r>
            <a:r>
              <a:rPr lang="da-DK" i="1" dirty="0"/>
              <a:t>LC</a:t>
            </a:r>
            <a:r>
              <a:rPr lang="da-DK" dirty="0"/>
              <a:t> på 1600 </a:t>
            </a:r>
            <a:r>
              <a:rPr lang="da-DK" dirty="0" err="1"/>
              <a:t>daN</a:t>
            </a:r>
            <a:endParaRPr lang="da-DK" i="1" dirty="0"/>
          </a:p>
          <a:p>
            <a:pPr marL="0" indent="0">
              <a:buNone/>
            </a:pPr>
            <a:endParaRPr lang="da-DK" i="1" dirty="0"/>
          </a:p>
          <a:p>
            <a:pPr marL="0" indent="0">
              <a:buNone/>
            </a:pPr>
            <a:r>
              <a:rPr lang="da-DK" dirty="0"/>
              <a:t>Normal </a:t>
            </a:r>
            <a:r>
              <a:rPr lang="da-DK" dirty="0" err="1"/>
              <a:t>tilspændingskraft</a:t>
            </a:r>
            <a:r>
              <a:rPr lang="da-DK" dirty="0"/>
              <a:t> </a:t>
            </a:r>
            <a:r>
              <a:rPr lang="da-DK" i="1" dirty="0"/>
              <a:t>S</a:t>
            </a:r>
            <a:r>
              <a:rPr lang="da-DK" i="1" baseline="-25000" dirty="0"/>
              <a:t>TF</a:t>
            </a:r>
            <a:r>
              <a:rPr lang="da-DK" dirty="0"/>
              <a:t> på 400 </a:t>
            </a:r>
            <a:r>
              <a:rPr lang="da-DK" dirty="0" err="1"/>
              <a:t>daN</a:t>
            </a:r>
            <a:endParaRPr lang="da-DK" i="1" baseline="-25000" dirty="0"/>
          </a:p>
          <a:p>
            <a:pPr marL="0" indent="0">
              <a:buNone/>
            </a:pPr>
            <a:endParaRPr lang="da-DK" dirty="0"/>
          </a:p>
          <a:p>
            <a:pPr marL="0" indent="0">
              <a:buNone/>
            </a:pPr>
            <a:r>
              <a:rPr lang="da-DK" dirty="0"/>
              <a:t>Har surringsgrejet andre forudsætninger skal der findes en omregningsfaktor, som tallet i miniguiden skal multipliceres med for at passe til det anvendte grej.</a:t>
            </a:r>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C62D39CB-13BE-8B74-63E5-9C86DD57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251497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B86036B-E8DA-F29E-88C4-86D36CB1A7B1}"/>
              </a:ext>
            </a:extLst>
          </p:cNvPr>
          <p:cNvSpPr txBox="1">
            <a:spLocks/>
          </p:cNvSpPr>
          <p:nvPr/>
        </p:nvSpPr>
        <p:spPr>
          <a:xfrm>
            <a:off x="1524000" y="2441936"/>
            <a:ext cx="9144000" cy="23876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algn="ctr"/>
            <a:r>
              <a:rPr lang="da-DK" dirty="0"/>
              <a:t>Kraftpåvirkning af godset</a:t>
            </a:r>
          </a:p>
        </p:txBody>
      </p:sp>
    </p:spTree>
    <p:extLst>
      <p:ext uri="{BB962C8B-B14F-4D97-AF65-F5344CB8AC3E}">
        <p14:creationId xmlns:p14="http://schemas.microsoft.com/office/powerpoint/2010/main" val="361343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4940B-1CB0-A521-4365-85143C3AEE50}"/>
              </a:ext>
            </a:extLst>
          </p:cNvPr>
          <p:cNvSpPr>
            <a:spLocks noGrp="1"/>
          </p:cNvSpPr>
          <p:nvPr>
            <p:ph type="title"/>
          </p:nvPr>
        </p:nvSpPr>
        <p:spPr/>
        <p:txBody>
          <a:bodyPr/>
          <a:lstStyle/>
          <a:p>
            <a:pPr algn="ctr"/>
            <a:r>
              <a:rPr lang="da-DK" dirty="0"/>
              <a:t>Omregning</a:t>
            </a:r>
          </a:p>
        </p:txBody>
      </p:sp>
      <p:sp>
        <p:nvSpPr>
          <p:cNvPr id="3" name="Pladsholder til indhold 2">
            <a:extLst>
              <a:ext uri="{FF2B5EF4-FFF2-40B4-BE49-F238E27FC236}">
                <a16:creationId xmlns:a16="http://schemas.microsoft.com/office/drawing/2014/main" id="{429AAAD1-B081-E807-C704-A11E4E8E9431}"/>
              </a:ext>
            </a:extLst>
          </p:cNvPr>
          <p:cNvSpPr>
            <a:spLocks noGrp="1"/>
          </p:cNvSpPr>
          <p:nvPr>
            <p:ph idx="1"/>
          </p:nvPr>
        </p:nvSpPr>
        <p:spPr/>
        <p:txBody>
          <a:bodyPr/>
          <a:lstStyle/>
          <a:p>
            <a:pPr marL="0" indent="0">
              <a:buNone/>
            </a:pPr>
            <a:endParaRPr lang="da-DK" dirty="0"/>
          </a:p>
          <a:p>
            <a:pPr marL="0" indent="0">
              <a:buNone/>
            </a:pPr>
            <a:endParaRPr lang="da-DK" dirty="0"/>
          </a:p>
          <a:p>
            <a:pPr marL="0" indent="0">
              <a:buNone/>
            </a:pPr>
            <a:r>
              <a:rPr lang="da-DK" dirty="0"/>
              <a:t>Omregningsfaktoren skal udregnes efter om det er grejet styrke </a:t>
            </a:r>
            <a:r>
              <a:rPr lang="da-DK" i="1" dirty="0"/>
              <a:t>LC </a:t>
            </a:r>
            <a:r>
              <a:rPr lang="da-DK" dirty="0"/>
              <a:t>eller grejets </a:t>
            </a:r>
            <a:r>
              <a:rPr lang="da-DK" dirty="0" err="1"/>
              <a:t>tilspændingskraft</a:t>
            </a:r>
            <a:r>
              <a:rPr lang="da-DK" dirty="0"/>
              <a:t> </a:t>
            </a:r>
            <a:r>
              <a:rPr lang="da-DK" i="1" dirty="0"/>
              <a:t>S</a:t>
            </a:r>
            <a:r>
              <a:rPr lang="da-DK" i="1" baseline="-25000" dirty="0"/>
              <a:t>TF</a:t>
            </a:r>
            <a:r>
              <a:rPr lang="da-DK" dirty="0"/>
              <a:t> der fastholder godset.</a:t>
            </a:r>
          </a:p>
          <a:p>
            <a:pPr marL="0" indent="0">
              <a:buNone/>
            </a:pPr>
            <a:endParaRPr lang="da-DK" dirty="0"/>
          </a:p>
          <a:p>
            <a:pPr marL="0" indent="0">
              <a:buNone/>
            </a:pPr>
            <a:endParaRPr lang="da-DK" dirty="0"/>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B11E9ACF-85AC-C327-239B-E8321F153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174114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9EFB0-62CE-A80C-BC03-98C96291BD83}"/>
              </a:ext>
            </a:extLst>
          </p:cNvPr>
          <p:cNvSpPr>
            <a:spLocks noGrp="1"/>
          </p:cNvSpPr>
          <p:nvPr>
            <p:ph type="title"/>
          </p:nvPr>
        </p:nvSpPr>
        <p:spPr/>
        <p:txBody>
          <a:bodyPr/>
          <a:lstStyle/>
          <a:p>
            <a:pPr algn="ctr"/>
            <a:r>
              <a:rPr lang="da-DK" dirty="0"/>
              <a:t>Omregning overfaldssurring</a:t>
            </a:r>
          </a:p>
        </p:txBody>
      </p:sp>
      <p:sp>
        <p:nvSpPr>
          <p:cNvPr id="3" name="Pladsholder til indhold 2">
            <a:extLst>
              <a:ext uri="{FF2B5EF4-FFF2-40B4-BE49-F238E27FC236}">
                <a16:creationId xmlns:a16="http://schemas.microsoft.com/office/drawing/2014/main" id="{E03AA2D6-72BC-FB61-5E3B-2EE33504E81C}"/>
              </a:ext>
            </a:extLst>
          </p:cNvPr>
          <p:cNvSpPr>
            <a:spLocks noGrp="1"/>
          </p:cNvSpPr>
          <p:nvPr>
            <p:ph idx="1"/>
          </p:nvPr>
        </p:nvSpPr>
        <p:spPr/>
        <p:txBody>
          <a:bodyPr/>
          <a:lstStyle/>
          <a:p>
            <a:pPr marL="0" indent="0">
              <a:buNone/>
            </a:pPr>
            <a:r>
              <a:rPr lang="da-DK" dirty="0"/>
              <a:t>Ved overfaldsurring der skal forhindre godset i at </a:t>
            </a:r>
            <a:r>
              <a:rPr lang="da-DK" b="1" dirty="0"/>
              <a:t>glide </a:t>
            </a:r>
            <a:r>
              <a:rPr lang="da-DK" dirty="0"/>
              <a:t>anvendes omregningsfaktoren for surringsgrejets </a:t>
            </a:r>
            <a:r>
              <a:rPr lang="da-DK" i="1" dirty="0"/>
              <a:t>S</a:t>
            </a:r>
            <a:r>
              <a:rPr lang="da-DK" i="1" baseline="-25000" dirty="0"/>
              <a:t>TF</a:t>
            </a:r>
            <a:endParaRPr lang="da-DK" dirty="0"/>
          </a:p>
          <a:p>
            <a:pPr marL="0" indent="0">
              <a:buNone/>
            </a:pPr>
            <a:endParaRPr lang="da-DK" dirty="0"/>
          </a:p>
          <a:p>
            <a:pPr marL="0" indent="0">
              <a:buNone/>
            </a:pPr>
            <a:r>
              <a:rPr lang="da-DK" dirty="0"/>
              <a:t>Ved overfaldsurring der skal forhindre godset i at </a:t>
            </a:r>
            <a:r>
              <a:rPr lang="da-DK" b="1" dirty="0"/>
              <a:t>tippe</a:t>
            </a:r>
            <a:r>
              <a:rPr lang="da-DK" dirty="0"/>
              <a:t> udregnes surringsgrejets omregningsfaktor for både </a:t>
            </a:r>
            <a:r>
              <a:rPr lang="da-DK" i="1" dirty="0"/>
              <a:t>S</a:t>
            </a:r>
            <a:r>
              <a:rPr lang="da-DK" i="1" baseline="-25000" dirty="0"/>
              <a:t>TF</a:t>
            </a:r>
            <a:r>
              <a:rPr lang="da-DK" dirty="0"/>
              <a:t> samt </a:t>
            </a:r>
            <a:r>
              <a:rPr lang="da-DK" i="1" dirty="0"/>
              <a:t>LC, </a:t>
            </a:r>
            <a:r>
              <a:rPr lang="da-DK" dirty="0"/>
              <a:t>hvorefter den laveste faktor skal anvendes.</a:t>
            </a:r>
          </a:p>
          <a:p>
            <a:pPr marL="0" indent="0">
              <a:buNone/>
            </a:pPr>
            <a:endParaRPr lang="da-DK" dirty="0"/>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BDC0F80F-18AE-CE45-33A5-031F8DF04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1173953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E59A4-9E30-AA7F-6543-4DCDEEBD5D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E7EC72-2D81-8212-1569-2C735CBEC9CB}"/>
              </a:ext>
            </a:extLst>
          </p:cNvPr>
          <p:cNvSpPr>
            <a:spLocks noGrp="1"/>
          </p:cNvSpPr>
          <p:nvPr>
            <p:ph type="title"/>
          </p:nvPr>
        </p:nvSpPr>
        <p:spPr/>
        <p:txBody>
          <a:bodyPr/>
          <a:lstStyle/>
          <a:p>
            <a:pPr algn="ctr"/>
            <a:r>
              <a:rPr lang="da-DK" dirty="0"/>
              <a:t>Omregning overfaldssurring</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A3B00AF8-C99E-372C-465D-6677008E265F}"/>
                  </a:ext>
                </a:extLst>
              </p:cNvPr>
              <p:cNvSpPr>
                <a:spLocks noGrp="1"/>
              </p:cNvSpPr>
              <p:nvPr>
                <p:ph idx="1"/>
              </p:nvPr>
            </p:nvSpPr>
            <p:spPr/>
            <p:txBody>
              <a:bodyPr/>
              <a:lstStyle/>
              <a:p>
                <a:pPr marL="0" indent="0">
                  <a:buNone/>
                </a:pPr>
                <a:r>
                  <a:rPr lang="da-DK" dirty="0"/>
                  <a:t>Glidning:</a:t>
                </a:r>
              </a:p>
              <a:p>
                <a:pPr marL="0" indent="0">
                  <a:buNone/>
                </a:pPr>
                <a:endParaRPr lang="da-DK" dirty="0"/>
              </a:p>
              <a:p>
                <a:pPr marL="0" indent="0" algn="ctr">
                  <a:buNone/>
                </a:pPr>
                <a:endParaRPr lang="da-DK" dirty="0"/>
              </a:p>
              <a:p>
                <a:pPr marL="0" indent="0" algn="ctr">
                  <a:buNone/>
                </a:pPr>
                <a:r>
                  <a:rPr lang="da-DK" dirty="0"/>
                  <a:t>Omregningsfaktor = </a:t>
                </a:r>
                <a14:m>
                  <m:oMath xmlns:m="http://schemas.openxmlformats.org/officeDocument/2006/math">
                    <m:f>
                      <m:fPr>
                        <m:ctrlPr>
                          <a:rPr lang="da-DK" i="1" smtClean="0">
                            <a:latin typeface="Cambria Math" panose="02040503050406030204" pitchFamily="18" charset="0"/>
                          </a:rPr>
                        </m:ctrlPr>
                      </m:fPr>
                      <m:num>
                        <m:r>
                          <m:rPr>
                            <m:nor/>
                          </m:rPr>
                          <a:rPr lang="da-DK" dirty="0" smtClean="0"/>
                          <m:t>Aktuel</m:t>
                        </m:r>
                        <m:r>
                          <m:rPr>
                            <m:nor/>
                          </m:rPr>
                          <a:rPr lang="da-DK" dirty="0" smtClean="0"/>
                          <m:t> </m:t>
                        </m:r>
                        <m:r>
                          <m:rPr>
                            <m:nor/>
                          </m:rPr>
                          <a:rPr lang="da-DK" dirty="0" smtClean="0"/>
                          <m:t>STF</m:t>
                        </m:r>
                      </m:num>
                      <m:den>
                        <m:r>
                          <m:rPr>
                            <m:nor/>
                          </m:rPr>
                          <a:rPr lang="da-DK" dirty="0" smtClean="0"/>
                          <m:t>40</m:t>
                        </m:r>
                        <m:r>
                          <m:rPr>
                            <m:nor/>
                          </m:rPr>
                          <a:rPr lang="da-DK" b="0" i="0" dirty="0" smtClean="0"/>
                          <m:t>0 </m:t>
                        </m:r>
                        <m:r>
                          <m:rPr>
                            <m:nor/>
                          </m:rPr>
                          <a:rPr lang="da-DK" b="0" i="0" dirty="0" smtClean="0"/>
                          <m:t>daN</m:t>
                        </m:r>
                        <m:r>
                          <a:rPr lang="da-DK" b="0" i="1" dirty="0" smtClean="0">
                            <a:latin typeface="Cambria Math" panose="02040503050406030204" pitchFamily="18" charset="0"/>
                          </a:rPr>
                          <m:t> </m:t>
                        </m:r>
                      </m:den>
                    </m:f>
                  </m:oMath>
                </a14:m>
                <a:endParaRPr lang="da-DK" dirty="0"/>
              </a:p>
              <a:p>
                <a:pPr marL="0" indent="0" algn="ctr">
                  <a:buNone/>
                </a:pPr>
                <a:endParaRPr lang="da-DK" dirty="0"/>
              </a:p>
            </p:txBody>
          </p:sp>
        </mc:Choice>
        <mc:Fallback xmlns="">
          <p:sp>
            <p:nvSpPr>
              <p:cNvPr id="3" name="Pladsholder til indhold 2">
                <a:extLst>
                  <a:ext uri="{FF2B5EF4-FFF2-40B4-BE49-F238E27FC236}">
                    <a16:creationId xmlns:a16="http://schemas.microsoft.com/office/drawing/2014/main" id="{A3B00AF8-C99E-372C-465D-6677008E265F}"/>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da-DK">
                    <a:noFill/>
                  </a:rPr>
                  <a:t> </a:t>
                </a:r>
              </a:p>
            </p:txBody>
          </p:sp>
        </mc:Fallback>
      </mc:AlternateContent>
      <p:pic>
        <p:nvPicPr>
          <p:cNvPr id="4" name="Billede 3" descr="Et billede, der indeholder skærmbillede, tekst, Font/skrifttype, Grafik&#10;&#10;AI-genereret indhold kan være ukorrekt.">
            <a:extLst>
              <a:ext uri="{FF2B5EF4-FFF2-40B4-BE49-F238E27FC236}">
                <a16:creationId xmlns:a16="http://schemas.microsoft.com/office/drawing/2014/main" id="{EFB38593-E1D4-A9BD-E227-D2347213B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3216352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22617-D5A1-067D-53D5-9C32AA3F73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AF8FCC-C278-E518-0D58-58DBE5D8695A}"/>
              </a:ext>
            </a:extLst>
          </p:cNvPr>
          <p:cNvSpPr>
            <a:spLocks noGrp="1"/>
          </p:cNvSpPr>
          <p:nvPr>
            <p:ph type="title"/>
          </p:nvPr>
        </p:nvSpPr>
        <p:spPr/>
        <p:txBody>
          <a:bodyPr/>
          <a:lstStyle/>
          <a:p>
            <a:pPr algn="ctr"/>
            <a:r>
              <a:rPr lang="da-DK" dirty="0"/>
              <a:t>Omregning overfaldssurring</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B95E79F3-A661-D06C-F5D0-BFD4F43938CD}"/>
                  </a:ext>
                </a:extLst>
              </p:cNvPr>
              <p:cNvSpPr>
                <a:spLocks noGrp="1"/>
              </p:cNvSpPr>
              <p:nvPr>
                <p:ph idx="1"/>
              </p:nvPr>
            </p:nvSpPr>
            <p:spPr/>
            <p:txBody>
              <a:bodyPr>
                <a:normAutofit lnSpcReduction="10000"/>
              </a:bodyPr>
              <a:lstStyle/>
              <a:p>
                <a:pPr marL="0" indent="0">
                  <a:buNone/>
                </a:pPr>
                <a:r>
                  <a:rPr lang="da-DK" dirty="0"/>
                  <a:t>Eksempel glidning:</a:t>
                </a:r>
              </a:p>
              <a:p>
                <a:pPr marL="0" indent="0">
                  <a:buNone/>
                </a:pPr>
                <a:endParaRPr lang="da-DK" dirty="0"/>
              </a:p>
              <a:p>
                <a:pPr marL="0" indent="0">
                  <a:buNone/>
                </a:pPr>
                <a:r>
                  <a:rPr lang="da-DK" dirty="0"/>
                  <a:t>Surringsgrejets S</a:t>
                </a:r>
                <a:r>
                  <a:rPr lang="da-DK" baseline="-25000" dirty="0"/>
                  <a:t>TF</a:t>
                </a:r>
                <a:r>
                  <a:rPr lang="da-DK" dirty="0"/>
                  <a:t> = 500 </a:t>
                </a:r>
                <a:r>
                  <a:rPr lang="da-DK" dirty="0" err="1"/>
                  <a:t>daN</a:t>
                </a:r>
                <a:endParaRPr lang="da-DK" dirty="0"/>
              </a:p>
              <a:p>
                <a:pPr marL="0" indent="0">
                  <a:buNone/>
                </a:pPr>
                <a:endParaRPr lang="da-DK" dirty="0"/>
              </a:p>
              <a:p>
                <a:pPr marL="0" indent="0" algn="ctr">
                  <a:buNone/>
                </a:pPr>
                <a:r>
                  <a:rPr lang="da-DK" dirty="0"/>
                  <a:t>Omregningsfaktor = </a:t>
                </a:r>
                <a14:m>
                  <m:oMath xmlns:m="http://schemas.openxmlformats.org/officeDocument/2006/math">
                    <m:f>
                      <m:fPr>
                        <m:ctrlPr>
                          <a:rPr lang="da-DK" i="1" smtClean="0">
                            <a:latin typeface="Cambria Math" panose="02040503050406030204" pitchFamily="18" charset="0"/>
                          </a:rPr>
                        </m:ctrlPr>
                      </m:fPr>
                      <m:num>
                        <m:r>
                          <m:rPr>
                            <m:nor/>
                          </m:rPr>
                          <a:rPr lang="da-DK" dirty="0" smtClean="0"/>
                          <m:t>500 </m:t>
                        </m:r>
                        <m:r>
                          <m:rPr>
                            <m:nor/>
                          </m:rPr>
                          <a:rPr lang="da-DK" dirty="0" smtClean="0"/>
                          <m:t>daN</m:t>
                        </m:r>
                      </m:num>
                      <m:den>
                        <m:r>
                          <m:rPr>
                            <m:nor/>
                          </m:rPr>
                          <a:rPr lang="da-DK" dirty="0" smtClean="0"/>
                          <m:t>40</m:t>
                        </m:r>
                        <m:r>
                          <m:rPr>
                            <m:nor/>
                          </m:rPr>
                          <a:rPr lang="da-DK" b="0" i="0" dirty="0" smtClean="0"/>
                          <m:t>0 </m:t>
                        </m:r>
                        <m:r>
                          <m:rPr>
                            <m:nor/>
                          </m:rPr>
                          <a:rPr lang="da-DK" b="0" i="0" dirty="0" smtClean="0"/>
                          <m:t>daN</m:t>
                        </m:r>
                      </m:den>
                    </m:f>
                  </m:oMath>
                </a14:m>
                <a:r>
                  <a:rPr lang="da-DK" dirty="0"/>
                  <a:t> = 1,25</a:t>
                </a:r>
              </a:p>
              <a:p>
                <a:pPr marL="0" indent="0">
                  <a:buNone/>
                </a:pPr>
                <a:endParaRPr lang="da-DK" dirty="0"/>
              </a:p>
              <a:p>
                <a:pPr marL="0" indent="0">
                  <a:buNone/>
                </a:pPr>
                <a:r>
                  <a:rPr lang="da-DK" dirty="0"/>
                  <a:t>Værdierne i miniguidens tabel for overfaldssurring der forhindrer godset at glide kan multipliceres med 1,25 ved anvendelse af pågældende surringsgrej.</a:t>
                </a:r>
              </a:p>
              <a:p>
                <a:pPr marL="0" indent="0">
                  <a:buNone/>
                </a:pPr>
                <a:endParaRPr lang="da-DK" dirty="0"/>
              </a:p>
              <a:p>
                <a:pPr marL="0" indent="0">
                  <a:buNone/>
                </a:pPr>
                <a:endParaRPr lang="da-DK" dirty="0"/>
              </a:p>
            </p:txBody>
          </p:sp>
        </mc:Choice>
        <mc:Fallback xmlns="">
          <p:sp>
            <p:nvSpPr>
              <p:cNvPr id="3" name="Pladsholder til indhold 2">
                <a:extLst>
                  <a:ext uri="{FF2B5EF4-FFF2-40B4-BE49-F238E27FC236}">
                    <a16:creationId xmlns:a16="http://schemas.microsoft.com/office/drawing/2014/main" id="{B95E79F3-A661-D06C-F5D0-BFD4F43938CD}"/>
                  </a:ext>
                </a:extLst>
              </p:cNvPr>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da-DK">
                    <a:noFill/>
                  </a:rPr>
                  <a:t> </a:t>
                </a:r>
              </a:p>
            </p:txBody>
          </p:sp>
        </mc:Fallback>
      </mc:AlternateContent>
      <p:pic>
        <p:nvPicPr>
          <p:cNvPr id="4" name="Billede 3" descr="Et billede, der indeholder skærmbillede, tekst, Font/skrifttype, Grafik&#10;&#10;AI-genereret indhold kan være ukorrekt.">
            <a:extLst>
              <a:ext uri="{FF2B5EF4-FFF2-40B4-BE49-F238E27FC236}">
                <a16:creationId xmlns:a16="http://schemas.microsoft.com/office/drawing/2014/main" id="{BC1EBDEB-A0B4-CE87-4C46-0AFCCB2E2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418702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6CAA9-41BB-0EDB-A250-5AA5CDAB1ED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727CA1-03FE-A9A5-92A2-A897064DD5CA}"/>
              </a:ext>
            </a:extLst>
          </p:cNvPr>
          <p:cNvSpPr>
            <a:spLocks noGrp="1"/>
          </p:cNvSpPr>
          <p:nvPr>
            <p:ph type="title"/>
          </p:nvPr>
        </p:nvSpPr>
        <p:spPr/>
        <p:txBody>
          <a:bodyPr/>
          <a:lstStyle/>
          <a:p>
            <a:pPr algn="ctr"/>
            <a:r>
              <a:rPr lang="da-DK" dirty="0"/>
              <a:t>Omregning overfaldssurring</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B965B354-1D9A-D971-B3B5-7307553558EC}"/>
                  </a:ext>
                </a:extLst>
              </p:cNvPr>
              <p:cNvSpPr>
                <a:spLocks noGrp="1"/>
              </p:cNvSpPr>
              <p:nvPr>
                <p:ph idx="1"/>
              </p:nvPr>
            </p:nvSpPr>
            <p:spPr/>
            <p:txBody>
              <a:bodyPr/>
              <a:lstStyle/>
              <a:p>
                <a:pPr marL="0" indent="0">
                  <a:buNone/>
                </a:pPr>
                <a:r>
                  <a:rPr lang="da-DK" dirty="0"/>
                  <a:t>Tipning:</a:t>
                </a:r>
              </a:p>
              <a:p>
                <a:pPr marL="0" indent="0" algn="ctr">
                  <a:buNone/>
                </a:pPr>
                <a:endParaRPr lang="da-DK" dirty="0"/>
              </a:p>
              <a:p>
                <a:pPr marL="0" indent="0" algn="ctr">
                  <a:buNone/>
                </a:pPr>
                <a:r>
                  <a:rPr lang="da-DK" dirty="0"/>
                  <a:t>Omregningsfaktor = </a:t>
                </a:r>
                <a14:m>
                  <m:oMath xmlns:m="http://schemas.openxmlformats.org/officeDocument/2006/math">
                    <m:f>
                      <m:fPr>
                        <m:ctrlPr>
                          <a:rPr lang="da-DK" i="1" smtClean="0">
                            <a:latin typeface="Cambria Math" panose="02040503050406030204" pitchFamily="18" charset="0"/>
                          </a:rPr>
                        </m:ctrlPr>
                      </m:fPr>
                      <m:num>
                        <m:r>
                          <m:rPr>
                            <m:nor/>
                          </m:rPr>
                          <a:rPr lang="da-DK" dirty="0" smtClean="0"/>
                          <m:t>Aktuel</m:t>
                        </m:r>
                        <m:r>
                          <m:rPr>
                            <m:nor/>
                          </m:rPr>
                          <a:rPr lang="da-DK" dirty="0" smtClean="0"/>
                          <m:t> </m:t>
                        </m:r>
                        <m:r>
                          <m:rPr>
                            <m:nor/>
                          </m:rPr>
                          <a:rPr lang="da-DK" dirty="0" smtClean="0"/>
                          <m:t>STF</m:t>
                        </m:r>
                      </m:num>
                      <m:den>
                        <m:r>
                          <m:rPr>
                            <m:nor/>
                          </m:rPr>
                          <a:rPr lang="da-DK" dirty="0" smtClean="0"/>
                          <m:t>40</m:t>
                        </m:r>
                        <m:r>
                          <m:rPr>
                            <m:nor/>
                          </m:rPr>
                          <a:rPr lang="da-DK" b="0" i="0" dirty="0" smtClean="0"/>
                          <m:t>0 </m:t>
                        </m:r>
                        <m:r>
                          <m:rPr>
                            <m:nor/>
                          </m:rPr>
                          <a:rPr lang="da-DK" b="0" i="0" dirty="0" smtClean="0"/>
                          <m:t>daN</m:t>
                        </m:r>
                        <m:r>
                          <a:rPr lang="da-DK" b="0" i="1" dirty="0" smtClean="0">
                            <a:latin typeface="Cambria Math" panose="02040503050406030204" pitchFamily="18" charset="0"/>
                          </a:rPr>
                          <m:t> </m:t>
                        </m:r>
                      </m:den>
                    </m:f>
                  </m:oMath>
                </a14:m>
                <a:endParaRPr lang="da-DK" dirty="0"/>
              </a:p>
              <a:p>
                <a:pPr marL="0" indent="0" algn="ctr">
                  <a:buNone/>
                </a:pPr>
                <a:endParaRPr lang="da-DK" dirty="0"/>
              </a:p>
              <a:p>
                <a:pPr marL="0" indent="0" algn="ctr">
                  <a:buNone/>
                </a:pPr>
                <a:r>
                  <a:rPr lang="da-DK" dirty="0"/>
                  <a:t>Omregningsfaktor = </a:t>
                </a:r>
                <a14:m>
                  <m:oMath xmlns:m="http://schemas.openxmlformats.org/officeDocument/2006/math">
                    <m:f>
                      <m:fPr>
                        <m:ctrlPr>
                          <a:rPr lang="da-DK" i="1" smtClean="0">
                            <a:latin typeface="Cambria Math" panose="02040503050406030204" pitchFamily="18" charset="0"/>
                          </a:rPr>
                        </m:ctrlPr>
                      </m:fPr>
                      <m:num>
                        <m:r>
                          <m:rPr>
                            <m:nor/>
                          </m:rPr>
                          <a:rPr lang="da-DK" dirty="0" smtClean="0"/>
                          <m:t>Aktuel</m:t>
                        </m:r>
                        <m:r>
                          <m:rPr>
                            <m:nor/>
                          </m:rPr>
                          <a:rPr lang="da-DK" dirty="0" smtClean="0"/>
                          <m:t> </m:t>
                        </m:r>
                        <m:r>
                          <m:rPr>
                            <m:nor/>
                          </m:rPr>
                          <a:rPr lang="da-DK" b="0" i="0" dirty="0" smtClean="0"/>
                          <m:t>LC</m:t>
                        </m:r>
                      </m:num>
                      <m:den>
                        <m:r>
                          <m:rPr>
                            <m:nor/>
                          </m:rPr>
                          <a:rPr lang="da-DK" b="0" i="0" dirty="0" smtClean="0"/>
                          <m:t>1600 </m:t>
                        </m:r>
                        <m:r>
                          <m:rPr>
                            <m:nor/>
                          </m:rPr>
                          <a:rPr lang="da-DK" b="0" i="0" dirty="0" smtClean="0"/>
                          <m:t>daN</m:t>
                        </m:r>
                        <m:r>
                          <a:rPr lang="da-DK" b="0" i="1" dirty="0" smtClean="0">
                            <a:latin typeface="Cambria Math" panose="02040503050406030204" pitchFamily="18" charset="0"/>
                          </a:rPr>
                          <m:t> </m:t>
                        </m:r>
                      </m:den>
                    </m:f>
                  </m:oMath>
                </a14:m>
                <a:endParaRPr lang="da-DK" dirty="0"/>
              </a:p>
              <a:p>
                <a:pPr marL="0" indent="0" algn="ctr">
                  <a:buNone/>
                </a:pPr>
                <a:endParaRPr lang="da-DK" dirty="0"/>
              </a:p>
              <a:p>
                <a:pPr marL="0" indent="0">
                  <a:buNone/>
                </a:pPr>
                <a:r>
                  <a:rPr lang="da-DK" dirty="0"/>
                  <a:t>Laveste omregningsfaktor skal anvendes</a:t>
                </a:r>
              </a:p>
            </p:txBody>
          </p:sp>
        </mc:Choice>
        <mc:Fallback xmlns="">
          <p:sp>
            <p:nvSpPr>
              <p:cNvPr id="3" name="Pladsholder til indhold 2">
                <a:extLst>
                  <a:ext uri="{FF2B5EF4-FFF2-40B4-BE49-F238E27FC236}">
                    <a16:creationId xmlns:a16="http://schemas.microsoft.com/office/drawing/2014/main" id="{B965B354-1D9A-D971-B3B5-7307553558EC}"/>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da-DK">
                    <a:noFill/>
                  </a:rPr>
                  <a:t> </a:t>
                </a:r>
              </a:p>
            </p:txBody>
          </p:sp>
        </mc:Fallback>
      </mc:AlternateContent>
      <p:pic>
        <p:nvPicPr>
          <p:cNvPr id="4" name="Billede 3" descr="Et billede, der indeholder skærmbillede, tekst, Font/skrifttype, Grafik&#10;&#10;AI-genereret indhold kan være ukorrekt.">
            <a:extLst>
              <a:ext uri="{FF2B5EF4-FFF2-40B4-BE49-F238E27FC236}">
                <a16:creationId xmlns:a16="http://schemas.microsoft.com/office/drawing/2014/main" id="{4131F462-5D96-C10D-FFF2-1B7F9C4F0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120979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35723-1920-400C-4198-61D5394832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970A00-6FCD-2B49-94E9-4C86C0DDFD20}"/>
              </a:ext>
            </a:extLst>
          </p:cNvPr>
          <p:cNvSpPr>
            <a:spLocks noGrp="1"/>
          </p:cNvSpPr>
          <p:nvPr>
            <p:ph type="title"/>
          </p:nvPr>
        </p:nvSpPr>
        <p:spPr/>
        <p:txBody>
          <a:bodyPr/>
          <a:lstStyle/>
          <a:p>
            <a:pPr algn="ctr"/>
            <a:r>
              <a:rPr lang="da-DK" dirty="0"/>
              <a:t>Omregning overfaldssurring</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4EC76813-16F0-11D4-D61B-9A352BDC7C57}"/>
                  </a:ext>
                </a:extLst>
              </p:cNvPr>
              <p:cNvSpPr>
                <a:spLocks noGrp="1"/>
              </p:cNvSpPr>
              <p:nvPr>
                <p:ph idx="1"/>
              </p:nvPr>
            </p:nvSpPr>
            <p:spPr/>
            <p:txBody>
              <a:bodyPr>
                <a:normAutofit fontScale="77500" lnSpcReduction="20000"/>
              </a:bodyPr>
              <a:lstStyle/>
              <a:p>
                <a:pPr marL="0" indent="0">
                  <a:buNone/>
                </a:pPr>
                <a:r>
                  <a:rPr lang="da-DK" dirty="0"/>
                  <a:t>Eksempel tipning:</a:t>
                </a:r>
              </a:p>
              <a:p>
                <a:pPr marL="0" indent="0">
                  <a:buNone/>
                </a:pPr>
                <a:endParaRPr lang="da-DK" dirty="0"/>
              </a:p>
              <a:p>
                <a:pPr marL="0" indent="0">
                  <a:buNone/>
                </a:pPr>
                <a:r>
                  <a:rPr lang="da-DK" dirty="0"/>
                  <a:t>Surringsgrejets S</a:t>
                </a:r>
                <a:r>
                  <a:rPr lang="da-DK" baseline="-25000" dirty="0"/>
                  <a:t>TF</a:t>
                </a:r>
                <a:r>
                  <a:rPr lang="da-DK" dirty="0"/>
                  <a:t> = 500 </a:t>
                </a:r>
                <a:r>
                  <a:rPr lang="da-DK" dirty="0" err="1"/>
                  <a:t>daN</a:t>
                </a:r>
                <a:r>
                  <a:rPr lang="da-DK" dirty="0"/>
                  <a:t>, LC 2500 </a:t>
                </a:r>
                <a:r>
                  <a:rPr lang="da-DK" dirty="0" err="1"/>
                  <a:t>daN</a:t>
                </a:r>
                <a:endParaRPr lang="da-DK" dirty="0"/>
              </a:p>
              <a:p>
                <a:pPr marL="0" indent="0">
                  <a:buNone/>
                </a:pPr>
                <a:endParaRPr lang="da-DK" dirty="0"/>
              </a:p>
              <a:p>
                <a:pPr marL="0" indent="0" algn="ctr">
                  <a:buNone/>
                </a:pPr>
                <a:r>
                  <a:rPr lang="da-DK" dirty="0"/>
                  <a:t>Omregningsfaktor = </a:t>
                </a:r>
                <a14:m>
                  <m:oMath xmlns:m="http://schemas.openxmlformats.org/officeDocument/2006/math">
                    <m:f>
                      <m:fPr>
                        <m:ctrlPr>
                          <a:rPr lang="da-DK" i="1" smtClean="0">
                            <a:latin typeface="Cambria Math" panose="02040503050406030204" pitchFamily="18" charset="0"/>
                          </a:rPr>
                        </m:ctrlPr>
                      </m:fPr>
                      <m:num>
                        <m:r>
                          <m:rPr>
                            <m:nor/>
                          </m:rPr>
                          <a:rPr lang="da-DK" dirty="0" smtClean="0"/>
                          <m:t>500 </m:t>
                        </m:r>
                        <m:r>
                          <m:rPr>
                            <m:nor/>
                          </m:rPr>
                          <a:rPr lang="da-DK" dirty="0" smtClean="0"/>
                          <m:t>daN</m:t>
                        </m:r>
                      </m:num>
                      <m:den>
                        <m:r>
                          <m:rPr>
                            <m:nor/>
                          </m:rPr>
                          <a:rPr lang="da-DK" dirty="0" smtClean="0"/>
                          <m:t>40</m:t>
                        </m:r>
                        <m:r>
                          <m:rPr>
                            <m:nor/>
                          </m:rPr>
                          <a:rPr lang="da-DK" b="0" i="0" dirty="0" smtClean="0"/>
                          <m:t>0 </m:t>
                        </m:r>
                        <m:r>
                          <m:rPr>
                            <m:nor/>
                          </m:rPr>
                          <a:rPr lang="da-DK" b="0" i="0" dirty="0" smtClean="0"/>
                          <m:t>daN</m:t>
                        </m:r>
                      </m:den>
                    </m:f>
                  </m:oMath>
                </a14:m>
                <a:r>
                  <a:rPr lang="da-DK" dirty="0"/>
                  <a:t> = 1,25</a:t>
                </a:r>
              </a:p>
              <a:p>
                <a:pPr marL="0" indent="0" algn="ctr">
                  <a:buNone/>
                </a:pPr>
                <a:endParaRPr lang="da-DK" dirty="0"/>
              </a:p>
              <a:p>
                <a:pPr marL="0" indent="0" algn="ctr">
                  <a:buNone/>
                </a:pPr>
                <a:r>
                  <a:rPr lang="da-DK" dirty="0"/>
                  <a:t>Omregningsfaktor = </a:t>
                </a:r>
                <a14:m>
                  <m:oMath xmlns:m="http://schemas.openxmlformats.org/officeDocument/2006/math">
                    <m:f>
                      <m:fPr>
                        <m:ctrlPr>
                          <a:rPr lang="da-DK" i="1" smtClean="0">
                            <a:latin typeface="Cambria Math" panose="02040503050406030204" pitchFamily="18" charset="0"/>
                          </a:rPr>
                        </m:ctrlPr>
                      </m:fPr>
                      <m:num>
                        <m:r>
                          <m:rPr>
                            <m:nor/>
                          </m:rPr>
                          <a:rPr lang="da-DK" b="0" i="0" dirty="0" smtClean="0"/>
                          <m:t>2500 </m:t>
                        </m:r>
                        <m:r>
                          <m:rPr>
                            <m:nor/>
                          </m:rPr>
                          <a:rPr lang="da-DK" b="0" i="0" dirty="0" smtClean="0"/>
                          <m:t>daN</m:t>
                        </m:r>
                      </m:num>
                      <m:den>
                        <m:r>
                          <m:rPr>
                            <m:nor/>
                          </m:rPr>
                          <a:rPr lang="da-DK" b="0" i="0" dirty="0" smtClean="0"/>
                          <m:t>1600 </m:t>
                        </m:r>
                        <m:r>
                          <m:rPr>
                            <m:nor/>
                          </m:rPr>
                          <a:rPr lang="da-DK" b="0" i="0" dirty="0" smtClean="0"/>
                          <m:t>daN</m:t>
                        </m:r>
                        <m:r>
                          <a:rPr lang="da-DK" b="0" i="1" dirty="0" smtClean="0">
                            <a:latin typeface="Cambria Math" panose="02040503050406030204" pitchFamily="18" charset="0"/>
                          </a:rPr>
                          <m:t> </m:t>
                        </m:r>
                      </m:den>
                    </m:f>
                  </m:oMath>
                </a14:m>
                <a:r>
                  <a:rPr lang="da-DK" dirty="0"/>
                  <a:t> = 1,56</a:t>
                </a:r>
              </a:p>
              <a:p>
                <a:pPr marL="0" indent="0" algn="ctr">
                  <a:buNone/>
                </a:pPr>
                <a:endParaRPr lang="da-DK" dirty="0"/>
              </a:p>
              <a:p>
                <a:pPr marL="0" indent="0">
                  <a:buNone/>
                </a:pPr>
                <a:endParaRPr lang="da-DK" dirty="0"/>
              </a:p>
              <a:p>
                <a:pPr marL="0" indent="0">
                  <a:buNone/>
                </a:pPr>
                <a:r>
                  <a:rPr lang="da-DK" dirty="0"/>
                  <a:t>Værdierne i miniguidens tabel for overfaldssurring der forhindrer godset at tippe kan multipliceres med den laveste af de to omregningsfaktorer ved anvendelse af pågældende surringsgrej.</a:t>
                </a:r>
              </a:p>
              <a:p>
                <a:pPr marL="0" indent="0">
                  <a:buNone/>
                </a:pPr>
                <a:endParaRPr lang="da-DK" dirty="0"/>
              </a:p>
              <a:p>
                <a:pPr marL="0" indent="0">
                  <a:buNone/>
                </a:pPr>
                <a:endParaRPr lang="da-DK" dirty="0"/>
              </a:p>
            </p:txBody>
          </p:sp>
        </mc:Choice>
        <mc:Fallback xmlns="">
          <p:sp>
            <p:nvSpPr>
              <p:cNvPr id="3" name="Pladsholder til indhold 2">
                <a:extLst>
                  <a:ext uri="{FF2B5EF4-FFF2-40B4-BE49-F238E27FC236}">
                    <a16:creationId xmlns:a16="http://schemas.microsoft.com/office/drawing/2014/main" id="{4EC76813-16F0-11D4-D61B-9A352BDC7C57}"/>
                  </a:ext>
                </a:extLst>
              </p:cNvPr>
              <p:cNvSpPr>
                <a:spLocks noGrp="1" noRot="1" noChangeAspect="1" noMove="1" noResize="1" noEditPoints="1" noAdjustHandles="1" noChangeArrowheads="1" noChangeShapeType="1" noTextEdit="1"/>
              </p:cNvSpPr>
              <p:nvPr>
                <p:ph idx="1"/>
              </p:nvPr>
            </p:nvSpPr>
            <p:spPr>
              <a:blipFill>
                <a:blip r:embed="rId2"/>
                <a:stretch>
                  <a:fillRect l="-754" t="-2661" b="-2801"/>
                </a:stretch>
              </a:blipFill>
            </p:spPr>
            <p:txBody>
              <a:bodyPr/>
              <a:lstStyle/>
              <a:p>
                <a:r>
                  <a:rPr lang="da-DK">
                    <a:noFill/>
                  </a:rPr>
                  <a:t> </a:t>
                </a:r>
              </a:p>
            </p:txBody>
          </p:sp>
        </mc:Fallback>
      </mc:AlternateContent>
      <p:pic>
        <p:nvPicPr>
          <p:cNvPr id="4" name="Billede 3" descr="Et billede, der indeholder skærmbillede, tekst, Font/skrifttype, Grafik&#10;&#10;AI-genereret indhold kan være ukorrekt.">
            <a:extLst>
              <a:ext uri="{FF2B5EF4-FFF2-40B4-BE49-F238E27FC236}">
                <a16:creationId xmlns:a16="http://schemas.microsoft.com/office/drawing/2014/main" id="{35ACE61F-01F6-0BE8-F099-172E93A17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807840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58412-9078-AE79-6BC7-6D48EA81E3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2540E3-DF0E-E613-D47F-FBB4C5DB3929}"/>
              </a:ext>
            </a:extLst>
          </p:cNvPr>
          <p:cNvSpPr>
            <a:spLocks noGrp="1"/>
          </p:cNvSpPr>
          <p:nvPr>
            <p:ph type="title"/>
          </p:nvPr>
        </p:nvSpPr>
        <p:spPr/>
        <p:txBody>
          <a:bodyPr/>
          <a:lstStyle/>
          <a:p>
            <a:pPr algn="ctr"/>
            <a:r>
              <a:rPr lang="da-DK" dirty="0"/>
              <a:t>Omregning grime-, loop- og direkte surring</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78A3C65E-E547-488E-52BA-71EB456229D1}"/>
                  </a:ext>
                </a:extLst>
              </p:cNvPr>
              <p:cNvSpPr>
                <a:spLocks noGrp="1"/>
              </p:cNvSpPr>
              <p:nvPr>
                <p:ph idx="1"/>
              </p:nvPr>
            </p:nvSpPr>
            <p:spPr/>
            <p:txBody>
              <a:bodyPr/>
              <a:lstStyle/>
              <a:p>
                <a:pPr marL="0" indent="0">
                  <a:buNone/>
                </a:pPr>
                <a:r>
                  <a:rPr lang="da-DK" dirty="0"/>
                  <a:t>Ved grime-, loop- og direkte surring der skal forhindre godset i både at glide samt tippe, er anvendes omregningsfaktoren for surringsgrejets </a:t>
                </a:r>
                <a:r>
                  <a:rPr lang="da-DK" i="1" dirty="0"/>
                  <a:t>LC</a:t>
                </a:r>
              </a:p>
              <a:p>
                <a:pPr marL="0" indent="0">
                  <a:buNone/>
                </a:pPr>
                <a:endParaRPr lang="da-DK" i="1" dirty="0"/>
              </a:p>
              <a:p>
                <a:pPr marL="0" indent="0" algn="ctr">
                  <a:buNone/>
                </a:pPr>
                <a:r>
                  <a:rPr lang="da-DK" dirty="0"/>
                  <a:t>Omregningsfaktor = </a:t>
                </a:r>
                <a14:m>
                  <m:oMath xmlns:m="http://schemas.openxmlformats.org/officeDocument/2006/math">
                    <m:f>
                      <m:fPr>
                        <m:ctrlPr>
                          <a:rPr lang="da-DK" i="1" smtClean="0">
                            <a:latin typeface="Cambria Math" panose="02040503050406030204" pitchFamily="18" charset="0"/>
                          </a:rPr>
                        </m:ctrlPr>
                      </m:fPr>
                      <m:num>
                        <m:r>
                          <m:rPr>
                            <m:nor/>
                          </m:rPr>
                          <a:rPr lang="da-DK" dirty="0" smtClean="0"/>
                          <m:t>Aktuel</m:t>
                        </m:r>
                        <m:r>
                          <m:rPr>
                            <m:nor/>
                          </m:rPr>
                          <a:rPr lang="da-DK" dirty="0" smtClean="0"/>
                          <m:t> </m:t>
                        </m:r>
                        <m:r>
                          <m:rPr>
                            <m:nor/>
                          </m:rPr>
                          <a:rPr lang="da-DK" b="0" i="0" dirty="0" smtClean="0"/>
                          <m:t>LC</m:t>
                        </m:r>
                      </m:num>
                      <m:den>
                        <m:r>
                          <m:rPr>
                            <m:nor/>
                          </m:rPr>
                          <a:rPr lang="da-DK" b="0" i="0" dirty="0" smtClean="0"/>
                          <m:t>1600 </m:t>
                        </m:r>
                        <m:r>
                          <m:rPr>
                            <m:nor/>
                          </m:rPr>
                          <a:rPr lang="da-DK" b="0" i="0" dirty="0" smtClean="0"/>
                          <m:t>daN</m:t>
                        </m:r>
                        <m:r>
                          <a:rPr lang="da-DK" b="0" i="1" dirty="0" smtClean="0">
                            <a:latin typeface="Cambria Math" panose="02040503050406030204" pitchFamily="18" charset="0"/>
                          </a:rPr>
                          <m:t> </m:t>
                        </m:r>
                      </m:den>
                    </m:f>
                  </m:oMath>
                </a14:m>
                <a:endParaRPr lang="da-DK" dirty="0"/>
              </a:p>
              <a:p>
                <a:pPr marL="0" indent="0">
                  <a:buNone/>
                </a:pPr>
                <a:endParaRPr lang="da-DK" dirty="0"/>
              </a:p>
            </p:txBody>
          </p:sp>
        </mc:Choice>
        <mc:Fallback xmlns="">
          <p:sp>
            <p:nvSpPr>
              <p:cNvPr id="3" name="Pladsholder til indhold 2">
                <a:extLst>
                  <a:ext uri="{FF2B5EF4-FFF2-40B4-BE49-F238E27FC236}">
                    <a16:creationId xmlns:a16="http://schemas.microsoft.com/office/drawing/2014/main" id="{78A3C65E-E547-488E-52BA-71EB456229D1}"/>
                  </a:ext>
                </a:extLst>
              </p:cNvPr>
              <p:cNvSpPr>
                <a:spLocks noGrp="1" noRot="1" noChangeAspect="1" noMove="1" noResize="1" noEditPoints="1" noAdjustHandles="1" noChangeArrowheads="1" noChangeShapeType="1" noTextEdit="1"/>
              </p:cNvSpPr>
              <p:nvPr>
                <p:ph idx="1"/>
              </p:nvPr>
            </p:nvSpPr>
            <p:spPr>
              <a:blipFill>
                <a:blip r:embed="rId2"/>
                <a:stretch>
                  <a:fillRect l="-1217" t="-2381" r="-522"/>
                </a:stretch>
              </a:blipFill>
            </p:spPr>
            <p:txBody>
              <a:bodyPr/>
              <a:lstStyle/>
              <a:p>
                <a:r>
                  <a:rPr lang="da-DK">
                    <a:noFill/>
                  </a:rPr>
                  <a:t> </a:t>
                </a:r>
              </a:p>
            </p:txBody>
          </p:sp>
        </mc:Fallback>
      </mc:AlternateContent>
      <p:pic>
        <p:nvPicPr>
          <p:cNvPr id="4" name="Billede 3" descr="Et billede, der indeholder skærmbillede, tekst, Font/skrifttype, Grafik&#10;&#10;AI-genereret indhold kan være ukorrekt.">
            <a:extLst>
              <a:ext uri="{FF2B5EF4-FFF2-40B4-BE49-F238E27FC236}">
                <a16:creationId xmlns:a16="http://schemas.microsoft.com/office/drawing/2014/main" id="{B4AB78D2-70FF-B7EB-E24F-FD4316124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3862527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971D9-86E0-CD3C-8B5B-56754A16B5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326218-590E-1BC1-9D21-B8B33CEBCE43}"/>
              </a:ext>
            </a:extLst>
          </p:cNvPr>
          <p:cNvSpPr>
            <a:spLocks noGrp="1"/>
          </p:cNvSpPr>
          <p:nvPr>
            <p:ph type="title"/>
          </p:nvPr>
        </p:nvSpPr>
        <p:spPr/>
        <p:txBody>
          <a:bodyPr/>
          <a:lstStyle/>
          <a:p>
            <a:pPr algn="ctr"/>
            <a:r>
              <a:rPr lang="da-DK" dirty="0"/>
              <a:t>Omregning grime-, loop- og direkte surring</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218AC2C7-AAEF-364E-1D55-95F466196874}"/>
                  </a:ext>
                </a:extLst>
              </p:cNvPr>
              <p:cNvSpPr>
                <a:spLocks noGrp="1"/>
              </p:cNvSpPr>
              <p:nvPr>
                <p:ph idx="1"/>
              </p:nvPr>
            </p:nvSpPr>
            <p:spPr/>
            <p:txBody>
              <a:bodyPr>
                <a:normAutofit lnSpcReduction="10000"/>
              </a:bodyPr>
              <a:lstStyle/>
              <a:p>
                <a:pPr marL="0" indent="0">
                  <a:buNone/>
                </a:pPr>
                <a:r>
                  <a:rPr lang="da-DK" dirty="0"/>
                  <a:t>Eksempel:</a:t>
                </a:r>
                <a:endParaRPr lang="da-DK" i="1" dirty="0"/>
              </a:p>
              <a:p>
                <a:pPr marL="0" indent="0">
                  <a:buNone/>
                </a:pPr>
                <a:endParaRPr lang="da-DK" i="1" dirty="0"/>
              </a:p>
              <a:p>
                <a:pPr marL="0" indent="0">
                  <a:buNone/>
                </a:pPr>
                <a:r>
                  <a:rPr lang="da-DK" dirty="0"/>
                  <a:t>Surringsgrejets LC = 5800 </a:t>
                </a:r>
                <a:r>
                  <a:rPr lang="da-DK" dirty="0" err="1"/>
                  <a:t>daN</a:t>
                </a:r>
                <a:endParaRPr lang="da-DK" dirty="0"/>
              </a:p>
              <a:p>
                <a:pPr marL="0" indent="0">
                  <a:buNone/>
                </a:pPr>
                <a:endParaRPr lang="da-DK" dirty="0"/>
              </a:p>
              <a:p>
                <a:pPr marL="0" indent="0" algn="ctr">
                  <a:buNone/>
                </a:pPr>
                <a:r>
                  <a:rPr lang="da-DK" dirty="0"/>
                  <a:t>Omregningsfaktor = </a:t>
                </a:r>
                <a14:m>
                  <m:oMath xmlns:m="http://schemas.openxmlformats.org/officeDocument/2006/math">
                    <m:f>
                      <m:fPr>
                        <m:ctrlPr>
                          <a:rPr lang="da-DK" i="1" smtClean="0">
                            <a:latin typeface="Cambria Math" panose="02040503050406030204" pitchFamily="18" charset="0"/>
                          </a:rPr>
                        </m:ctrlPr>
                      </m:fPr>
                      <m:num>
                        <m:r>
                          <m:rPr>
                            <m:nor/>
                          </m:rPr>
                          <a:rPr lang="da-DK" dirty="0" smtClean="0"/>
                          <m:t>5</m:t>
                        </m:r>
                        <m:r>
                          <m:rPr>
                            <m:nor/>
                          </m:rPr>
                          <a:rPr lang="da-DK" b="0" i="0" dirty="0" smtClean="0"/>
                          <m:t>6</m:t>
                        </m:r>
                        <m:r>
                          <m:rPr>
                            <m:nor/>
                          </m:rPr>
                          <a:rPr lang="da-DK" dirty="0" smtClean="0"/>
                          <m:t>00 </m:t>
                        </m:r>
                        <m:r>
                          <m:rPr>
                            <m:nor/>
                          </m:rPr>
                          <a:rPr lang="da-DK" dirty="0" smtClean="0"/>
                          <m:t>daN</m:t>
                        </m:r>
                      </m:num>
                      <m:den>
                        <m:r>
                          <m:rPr>
                            <m:nor/>
                          </m:rPr>
                          <a:rPr lang="da-DK" b="0" i="0" dirty="0" smtClean="0"/>
                          <m:t>1600 </m:t>
                        </m:r>
                        <m:r>
                          <m:rPr>
                            <m:nor/>
                          </m:rPr>
                          <a:rPr lang="da-DK" b="0" i="0" dirty="0" smtClean="0"/>
                          <m:t>daN</m:t>
                        </m:r>
                        <m:r>
                          <a:rPr lang="da-DK" b="0" i="1" dirty="0" smtClean="0">
                            <a:latin typeface="Cambria Math" panose="02040503050406030204" pitchFamily="18" charset="0"/>
                          </a:rPr>
                          <m:t> </m:t>
                        </m:r>
                      </m:den>
                    </m:f>
                  </m:oMath>
                </a14:m>
                <a:r>
                  <a:rPr lang="da-DK" dirty="0"/>
                  <a:t> = 3,5</a:t>
                </a:r>
              </a:p>
              <a:p>
                <a:pPr marL="0" indent="0">
                  <a:buNone/>
                </a:pPr>
                <a:endParaRPr lang="da-DK" dirty="0"/>
              </a:p>
              <a:p>
                <a:pPr marL="0" indent="0">
                  <a:buNone/>
                </a:pPr>
                <a:r>
                  <a:rPr lang="da-DK" dirty="0"/>
                  <a:t>Værdierne i miniguidens tabeller for grime-, loop- og direkte surring der forhindrer godset at glide samt tippe kan multipliceres med 3,5 ved anvendelse af pågældende surringsgrej.</a:t>
                </a:r>
              </a:p>
            </p:txBody>
          </p:sp>
        </mc:Choice>
        <mc:Fallback xmlns="">
          <p:sp>
            <p:nvSpPr>
              <p:cNvPr id="3" name="Pladsholder til indhold 2">
                <a:extLst>
                  <a:ext uri="{FF2B5EF4-FFF2-40B4-BE49-F238E27FC236}">
                    <a16:creationId xmlns:a16="http://schemas.microsoft.com/office/drawing/2014/main" id="{218AC2C7-AAEF-364E-1D55-95F466196874}"/>
                  </a:ext>
                </a:extLst>
              </p:cNvPr>
              <p:cNvSpPr>
                <a:spLocks noGrp="1" noRot="1" noChangeAspect="1" noMove="1" noResize="1" noEditPoints="1" noAdjustHandles="1" noChangeArrowheads="1" noChangeShapeType="1" noTextEdit="1"/>
              </p:cNvSpPr>
              <p:nvPr>
                <p:ph idx="1"/>
              </p:nvPr>
            </p:nvSpPr>
            <p:spPr>
              <a:blipFill>
                <a:blip r:embed="rId2"/>
                <a:stretch>
                  <a:fillRect l="-1217" t="-3081" r="-406"/>
                </a:stretch>
              </a:blipFill>
            </p:spPr>
            <p:txBody>
              <a:bodyPr/>
              <a:lstStyle/>
              <a:p>
                <a:r>
                  <a:rPr lang="da-DK">
                    <a:noFill/>
                  </a:rPr>
                  <a:t> </a:t>
                </a:r>
              </a:p>
            </p:txBody>
          </p:sp>
        </mc:Fallback>
      </mc:AlternateContent>
      <p:pic>
        <p:nvPicPr>
          <p:cNvPr id="4" name="Billede 3" descr="Et billede, der indeholder skærmbillede, tekst, Font/skrifttype, Grafik&#10;&#10;AI-genereret indhold kan være ukorrekt.">
            <a:extLst>
              <a:ext uri="{FF2B5EF4-FFF2-40B4-BE49-F238E27FC236}">
                <a16:creationId xmlns:a16="http://schemas.microsoft.com/office/drawing/2014/main" id="{57FB6BE6-9900-0FFA-AD57-CA492CE1A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290519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0B5C9-0E3C-4283-DA48-AD9653D2551A}"/>
              </a:ext>
            </a:extLst>
          </p:cNvPr>
          <p:cNvSpPr>
            <a:spLocks noGrp="1"/>
          </p:cNvSpPr>
          <p:nvPr>
            <p:ph type="ctrTitle"/>
          </p:nvPr>
        </p:nvSpPr>
        <p:spPr/>
        <p:txBody>
          <a:bodyPr/>
          <a:lstStyle/>
          <a:p>
            <a:r>
              <a:rPr lang="da-DK" dirty="0"/>
              <a:t>Mærkning af surringsgrej</a:t>
            </a:r>
          </a:p>
        </p:txBody>
      </p:sp>
      <p:sp>
        <p:nvSpPr>
          <p:cNvPr id="3" name="Undertitel 2">
            <a:extLst>
              <a:ext uri="{FF2B5EF4-FFF2-40B4-BE49-F238E27FC236}">
                <a16:creationId xmlns:a16="http://schemas.microsoft.com/office/drawing/2014/main" id="{71A20A28-B0E8-0E81-B45E-D23EF0BEA2F9}"/>
              </a:ext>
            </a:extLst>
          </p:cNvPr>
          <p:cNvSpPr>
            <a:spLocks noGrp="1"/>
          </p:cNvSpPr>
          <p:nvPr>
            <p:ph type="subTitle" idx="1"/>
          </p:nvPr>
        </p:nvSpPr>
        <p:spPr/>
        <p:txBody>
          <a:bodyPr/>
          <a:lstStyle/>
          <a:p>
            <a:endParaRPr lang="da-DK"/>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E01336CB-FEE7-D8E0-9BD0-C197D33DD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333695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DF88B-0A86-5128-71F9-AB2FD9C9C060}"/>
              </a:ext>
            </a:extLst>
          </p:cNvPr>
          <p:cNvSpPr>
            <a:spLocks noGrp="1"/>
          </p:cNvSpPr>
          <p:nvPr>
            <p:ph type="title"/>
          </p:nvPr>
        </p:nvSpPr>
        <p:spPr/>
        <p:txBody>
          <a:bodyPr/>
          <a:lstStyle/>
          <a:p>
            <a:pPr algn="ctr"/>
            <a:r>
              <a:rPr lang="da-DK" dirty="0"/>
              <a:t>EN 12195-2:2000</a:t>
            </a:r>
          </a:p>
        </p:txBody>
      </p:sp>
      <p:sp>
        <p:nvSpPr>
          <p:cNvPr id="3" name="Pladsholder til indhold 2">
            <a:extLst>
              <a:ext uri="{FF2B5EF4-FFF2-40B4-BE49-F238E27FC236}">
                <a16:creationId xmlns:a16="http://schemas.microsoft.com/office/drawing/2014/main" id="{764B0703-F766-2C4A-0E70-95F34B9381A1}"/>
              </a:ext>
            </a:extLst>
          </p:cNvPr>
          <p:cNvSpPr>
            <a:spLocks noGrp="1"/>
          </p:cNvSpPr>
          <p:nvPr>
            <p:ph idx="1"/>
          </p:nvPr>
        </p:nvSpPr>
        <p:spPr/>
        <p:txBody>
          <a:bodyPr/>
          <a:lstStyle/>
          <a:p>
            <a:pPr marL="0" indent="0" algn="ctr">
              <a:buNone/>
            </a:pPr>
            <a:r>
              <a:rPr lang="da-DK" dirty="0"/>
              <a:t>Standart for surringsbånd af kunstfibre</a:t>
            </a:r>
          </a:p>
          <a:p>
            <a:pPr marL="0" indent="0">
              <a:buNone/>
            </a:pPr>
            <a:endParaRPr lang="da-DK" dirty="0"/>
          </a:p>
          <a:p>
            <a:pPr marL="0" indent="0">
              <a:buNone/>
            </a:pPr>
            <a:r>
              <a:rPr lang="da-DK" dirty="0"/>
              <a:t>Surringsbånd af kunstfibre skal mærkes med følgende:</a:t>
            </a:r>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F1BC06A9-0334-6E96-DC1E-9A8E140E1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117854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E22C4-72D8-545D-0C98-85F8A642E9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088D2D-D587-2FC0-5797-CEC808EC535D}"/>
              </a:ext>
            </a:extLst>
          </p:cNvPr>
          <p:cNvSpPr>
            <a:spLocks noGrp="1"/>
          </p:cNvSpPr>
          <p:nvPr>
            <p:ph type="title"/>
          </p:nvPr>
        </p:nvSpPr>
        <p:spPr>
          <a:xfrm>
            <a:off x="838200" y="365125"/>
            <a:ext cx="10515600" cy="1325563"/>
          </a:xfrm>
        </p:spPr>
        <p:txBody>
          <a:bodyPr/>
          <a:lstStyle/>
          <a:p>
            <a:pPr algn="ctr"/>
            <a:r>
              <a:rPr lang="da-DK" dirty="0"/>
              <a:t>Surret gods</a:t>
            </a:r>
          </a:p>
        </p:txBody>
      </p:sp>
      <p:pic>
        <p:nvPicPr>
          <p:cNvPr id="5" name="Pladsholder til indhold 4" descr="Et billede, der indeholder hjul, bil&#10;&#10;AI-genereret indhold kan være ukorrekt.">
            <a:extLst>
              <a:ext uri="{FF2B5EF4-FFF2-40B4-BE49-F238E27FC236}">
                <a16:creationId xmlns:a16="http://schemas.microsoft.com/office/drawing/2014/main" id="{20D915E8-456D-5F33-C89C-0595F85CE1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710" y="1690688"/>
            <a:ext cx="5632579" cy="4843439"/>
          </a:xfrm>
        </p:spPr>
      </p:pic>
    </p:spTree>
    <p:extLst>
      <p:ext uri="{BB962C8B-B14F-4D97-AF65-F5344CB8AC3E}">
        <p14:creationId xmlns:p14="http://schemas.microsoft.com/office/powerpoint/2010/main" val="2020922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82CF3-9A4F-9EE2-E76B-66E11B0793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CFF6C0-1E63-B1F4-44E9-482AAA3976D3}"/>
              </a:ext>
            </a:extLst>
          </p:cNvPr>
          <p:cNvSpPr>
            <a:spLocks noGrp="1"/>
          </p:cNvSpPr>
          <p:nvPr>
            <p:ph type="title"/>
          </p:nvPr>
        </p:nvSpPr>
        <p:spPr/>
        <p:txBody>
          <a:bodyPr/>
          <a:lstStyle/>
          <a:p>
            <a:pPr algn="ctr"/>
            <a:r>
              <a:rPr lang="da-DK" dirty="0"/>
              <a:t>EN 12195-2:2000</a:t>
            </a:r>
          </a:p>
        </p:txBody>
      </p:sp>
      <p:sp>
        <p:nvSpPr>
          <p:cNvPr id="3" name="Pladsholder til indhold 2">
            <a:extLst>
              <a:ext uri="{FF2B5EF4-FFF2-40B4-BE49-F238E27FC236}">
                <a16:creationId xmlns:a16="http://schemas.microsoft.com/office/drawing/2014/main" id="{8C6A8E4C-6572-6637-6E2B-345099877935}"/>
              </a:ext>
            </a:extLst>
          </p:cNvPr>
          <p:cNvSpPr>
            <a:spLocks noGrp="1"/>
          </p:cNvSpPr>
          <p:nvPr>
            <p:ph idx="1"/>
          </p:nvPr>
        </p:nvSpPr>
        <p:spPr/>
        <p:txBody>
          <a:bodyPr>
            <a:normAutofit fontScale="92500" lnSpcReduction="20000"/>
          </a:bodyPr>
          <a:lstStyle/>
          <a:p>
            <a:pPr marL="0" indent="0">
              <a:buNone/>
            </a:pPr>
            <a:r>
              <a:rPr lang="da-DK" dirty="0"/>
              <a:t>Surringsevne </a:t>
            </a:r>
            <a:r>
              <a:rPr lang="da-DK" i="1" dirty="0"/>
              <a:t>LC</a:t>
            </a:r>
          </a:p>
          <a:p>
            <a:pPr marL="0" indent="0">
              <a:buNone/>
            </a:pPr>
            <a:r>
              <a:rPr lang="da-DK" dirty="0"/>
              <a:t>Længde i meter </a:t>
            </a:r>
            <a:r>
              <a:rPr lang="da-DK" i="1" dirty="0"/>
              <a:t>L</a:t>
            </a:r>
            <a:r>
              <a:rPr lang="da-DK" i="1" baseline="-25000" dirty="0"/>
              <a:t>G</a:t>
            </a:r>
            <a:r>
              <a:rPr lang="da-DK" i="1" dirty="0"/>
              <a:t>, L</a:t>
            </a:r>
            <a:r>
              <a:rPr lang="da-DK" i="1" baseline="-25000" dirty="0"/>
              <a:t>GF</a:t>
            </a:r>
            <a:r>
              <a:rPr lang="da-DK" i="1" dirty="0"/>
              <a:t>, L</a:t>
            </a:r>
            <a:r>
              <a:rPr lang="da-DK" i="1" baseline="-25000" dirty="0"/>
              <a:t>GL</a:t>
            </a:r>
            <a:endParaRPr lang="da-DK" i="1" dirty="0"/>
          </a:p>
          <a:p>
            <a:pPr marL="0" indent="0">
              <a:buNone/>
            </a:pPr>
            <a:r>
              <a:rPr lang="da-DK" dirty="0"/>
              <a:t>Almindelig håndkraft </a:t>
            </a:r>
            <a:r>
              <a:rPr lang="da-DK" i="1" dirty="0"/>
              <a:t>S</a:t>
            </a:r>
            <a:r>
              <a:rPr lang="da-DK" i="1" baseline="-25000" dirty="0"/>
              <a:t>HF</a:t>
            </a:r>
            <a:endParaRPr lang="da-DK" i="1" dirty="0"/>
          </a:p>
          <a:p>
            <a:pPr marL="0" indent="0">
              <a:buNone/>
            </a:pPr>
            <a:r>
              <a:rPr lang="da-DK" dirty="0"/>
              <a:t>Normal </a:t>
            </a:r>
            <a:r>
              <a:rPr lang="da-DK" dirty="0" err="1"/>
              <a:t>tilspændingskraft</a:t>
            </a:r>
            <a:r>
              <a:rPr lang="da-DK" dirty="0"/>
              <a:t> </a:t>
            </a:r>
            <a:r>
              <a:rPr lang="da-DK" i="1" dirty="0"/>
              <a:t>S</a:t>
            </a:r>
            <a:r>
              <a:rPr lang="da-DK" i="1" baseline="-25000" dirty="0"/>
              <a:t>TF</a:t>
            </a:r>
          </a:p>
          <a:p>
            <a:pPr marL="0" indent="0">
              <a:buNone/>
            </a:pPr>
            <a:r>
              <a:rPr lang="da-DK" dirty="0"/>
              <a:t>Advarsel: ”Må ikke benyttes til løft”</a:t>
            </a:r>
          </a:p>
          <a:p>
            <a:pPr marL="0" indent="0">
              <a:buNone/>
            </a:pPr>
            <a:r>
              <a:rPr lang="da-DK" dirty="0"/>
              <a:t>Tekstilbåndets materiale</a:t>
            </a:r>
          </a:p>
          <a:p>
            <a:pPr marL="0" indent="0">
              <a:buNone/>
            </a:pPr>
            <a:r>
              <a:rPr lang="da-DK" dirty="0"/>
              <a:t>Producent navn eller logo samt sporbarhedskode</a:t>
            </a:r>
          </a:p>
          <a:p>
            <a:pPr marL="0" indent="0">
              <a:buNone/>
            </a:pPr>
            <a:r>
              <a:rPr lang="da-DK" dirty="0"/>
              <a:t>Den europæiske standarts nummer og del, dvs. EN 12195-2</a:t>
            </a:r>
          </a:p>
          <a:p>
            <a:pPr marL="0" indent="0">
              <a:buNone/>
            </a:pPr>
            <a:r>
              <a:rPr lang="da-DK" dirty="0" err="1"/>
              <a:t>Fremstillingsår</a:t>
            </a:r>
            <a:endParaRPr lang="da-DK" dirty="0"/>
          </a:p>
          <a:p>
            <a:pPr marL="0" indent="0">
              <a:buNone/>
            </a:pPr>
            <a:r>
              <a:rPr lang="da-DK" dirty="0"/>
              <a:t>Tekstilbåndets forlængelse i % ved </a:t>
            </a:r>
            <a:r>
              <a:rPr lang="da-DK" i="1" dirty="0"/>
              <a:t>LC</a:t>
            </a:r>
            <a:endParaRPr lang="da-DK" dirty="0"/>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D340AAC6-2E05-C650-6878-65FA6D59B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3159189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17FFA-1E2F-6EB7-D4CE-D90F8B25A5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EFF5C1-5B2D-CD80-BBBE-51169FA37930}"/>
              </a:ext>
            </a:extLst>
          </p:cNvPr>
          <p:cNvSpPr>
            <a:spLocks noGrp="1"/>
          </p:cNvSpPr>
          <p:nvPr>
            <p:ph type="title"/>
          </p:nvPr>
        </p:nvSpPr>
        <p:spPr/>
        <p:txBody>
          <a:bodyPr/>
          <a:lstStyle/>
          <a:p>
            <a:pPr algn="ctr"/>
            <a:r>
              <a:rPr lang="da-DK" dirty="0"/>
              <a:t>EN 12195-2:2000</a:t>
            </a:r>
          </a:p>
        </p:txBody>
      </p:sp>
      <p:sp>
        <p:nvSpPr>
          <p:cNvPr id="3" name="Pladsholder til indhold 2">
            <a:extLst>
              <a:ext uri="{FF2B5EF4-FFF2-40B4-BE49-F238E27FC236}">
                <a16:creationId xmlns:a16="http://schemas.microsoft.com/office/drawing/2014/main" id="{15009663-C1DD-EAF5-9C11-6DA46EA6DA3E}"/>
              </a:ext>
            </a:extLst>
          </p:cNvPr>
          <p:cNvSpPr>
            <a:spLocks noGrp="1"/>
          </p:cNvSpPr>
          <p:nvPr>
            <p:ph idx="1"/>
          </p:nvPr>
        </p:nvSpPr>
        <p:spPr/>
        <p:txBody>
          <a:bodyPr/>
          <a:lstStyle/>
          <a:p>
            <a:pPr marL="0" indent="0">
              <a:buNone/>
            </a:pPr>
            <a:r>
              <a:rPr lang="da-DK" dirty="0"/>
              <a:t>Mærkater skal have følgende farver:</a:t>
            </a:r>
          </a:p>
          <a:p>
            <a:pPr marL="0" indent="0">
              <a:buNone/>
            </a:pPr>
            <a:endParaRPr lang="da-DK" dirty="0"/>
          </a:p>
          <a:p>
            <a:pPr marL="0" indent="0">
              <a:buNone/>
            </a:pPr>
            <a:r>
              <a:rPr lang="da-DK" dirty="0"/>
              <a:t>Blå:		PES-bånd (polyester)</a:t>
            </a:r>
          </a:p>
          <a:p>
            <a:pPr marL="0" indent="0">
              <a:buNone/>
            </a:pPr>
            <a:endParaRPr lang="da-DK" dirty="0"/>
          </a:p>
          <a:p>
            <a:pPr marL="0" indent="0">
              <a:buNone/>
            </a:pPr>
            <a:r>
              <a:rPr lang="da-DK" dirty="0"/>
              <a:t>Grøn:		PA-bånd (polyamid)</a:t>
            </a:r>
          </a:p>
          <a:p>
            <a:pPr marL="0" indent="0">
              <a:buNone/>
            </a:pPr>
            <a:endParaRPr lang="da-DK" dirty="0"/>
          </a:p>
          <a:p>
            <a:pPr marL="0" indent="0">
              <a:buNone/>
            </a:pPr>
            <a:r>
              <a:rPr lang="da-DK" dirty="0"/>
              <a:t>Brun:		PP-bånd (polypropylen)</a:t>
            </a:r>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6EE9BF13-511A-C1C4-EEB5-52B24F8EF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4255805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B940-DBAF-D606-A28D-FC6083D64A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58A842-0361-96D4-B0D8-D98FF4BEB8E5}"/>
              </a:ext>
            </a:extLst>
          </p:cNvPr>
          <p:cNvSpPr>
            <a:spLocks noGrp="1"/>
          </p:cNvSpPr>
          <p:nvPr>
            <p:ph type="title"/>
          </p:nvPr>
        </p:nvSpPr>
        <p:spPr/>
        <p:txBody>
          <a:bodyPr/>
          <a:lstStyle/>
          <a:p>
            <a:pPr algn="ctr"/>
            <a:r>
              <a:rPr lang="da-DK" dirty="0"/>
              <a:t>EN 12195-3:2001</a:t>
            </a:r>
          </a:p>
        </p:txBody>
      </p:sp>
      <p:sp>
        <p:nvSpPr>
          <p:cNvPr id="3" name="Pladsholder til indhold 2">
            <a:extLst>
              <a:ext uri="{FF2B5EF4-FFF2-40B4-BE49-F238E27FC236}">
                <a16:creationId xmlns:a16="http://schemas.microsoft.com/office/drawing/2014/main" id="{D845C04F-6856-0016-A939-43E3A342FF7F}"/>
              </a:ext>
            </a:extLst>
          </p:cNvPr>
          <p:cNvSpPr>
            <a:spLocks noGrp="1"/>
          </p:cNvSpPr>
          <p:nvPr>
            <p:ph idx="1"/>
          </p:nvPr>
        </p:nvSpPr>
        <p:spPr/>
        <p:txBody>
          <a:bodyPr/>
          <a:lstStyle/>
          <a:p>
            <a:pPr marL="0" indent="0" algn="ctr">
              <a:buNone/>
            </a:pPr>
            <a:r>
              <a:rPr lang="da-DK" dirty="0"/>
              <a:t>Standart for surringskæder</a:t>
            </a:r>
          </a:p>
          <a:p>
            <a:pPr marL="0" indent="0" algn="ctr">
              <a:buNone/>
            </a:pPr>
            <a:endParaRPr lang="da-DK" dirty="0"/>
          </a:p>
          <a:p>
            <a:pPr marL="0" indent="0">
              <a:buNone/>
            </a:pPr>
            <a:r>
              <a:rPr lang="da-DK" dirty="0"/>
              <a:t>Ifølge standarten skal hver </a:t>
            </a:r>
            <a:r>
              <a:rPr lang="da-DK" b="1" dirty="0"/>
              <a:t>komplet</a:t>
            </a:r>
            <a:r>
              <a:rPr lang="da-DK" dirty="0"/>
              <a:t> surringskæde mærkes.</a:t>
            </a:r>
          </a:p>
          <a:p>
            <a:pPr marL="0" indent="0">
              <a:buNone/>
            </a:pPr>
            <a:endParaRPr lang="da-DK" dirty="0"/>
          </a:p>
          <a:p>
            <a:pPr marL="0" indent="0">
              <a:buNone/>
            </a:pPr>
            <a:r>
              <a:rPr lang="da-DK" dirty="0"/>
              <a:t>Ifølge EU Best practice </a:t>
            </a:r>
            <a:r>
              <a:rPr lang="da-DK" b="1" dirty="0"/>
              <a:t>Bør </a:t>
            </a:r>
            <a:r>
              <a:rPr lang="da-DK" dirty="0"/>
              <a:t>den mærkes</a:t>
            </a:r>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6C399BB7-18CC-BA77-EB57-F6003CA83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1246345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D19ED-24CB-62FA-2A6A-A9DDA4C08F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488292-F9EF-8BB6-7660-186FEA77D492}"/>
              </a:ext>
            </a:extLst>
          </p:cNvPr>
          <p:cNvSpPr>
            <a:spLocks noGrp="1"/>
          </p:cNvSpPr>
          <p:nvPr>
            <p:ph type="title"/>
          </p:nvPr>
        </p:nvSpPr>
        <p:spPr/>
        <p:txBody>
          <a:bodyPr/>
          <a:lstStyle/>
          <a:p>
            <a:pPr algn="ctr"/>
            <a:r>
              <a:rPr lang="da-DK" dirty="0"/>
              <a:t>EN 12195-3:2001</a:t>
            </a:r>
          </a:p>
        </p:txBody>
      </p:sp>
      <p:sp>
        <p:nvSpPr>
          <p:cNvPr id="3" name="Pladsholder til indhold 2">
            <a:extLst>
              <a:ext uri="{FF2B5EF4-FFF2-40B4-BE49-F238E27FC236}">
                <a16:creationId xmlns:a16="http://schemas.microsoft.com/office/drawing/2014/main" id="{21AA2E71-0C45-1042-CB34-B7920DFF6764}"/>
              </a:ext>
            </a:extLst>
          </p:cNvPr>
          <p:cNvSpPr>
            <a:spLocks noGrp="1"/>
          </p:cNvSpPr>
          <p:nvPr>
            <p:ph idx="1"/>
          </p:nvPr>
        </p:nvSpPr>
        <p:spPr/>
        <p:txBody>
          <a:bodyPr>
            <a:normAutofit/>
          </a:bodyPr>
          <a:lstStyle/>
          <a:p>
            <a:pPr marL="0" indent="0">
              <a:buNone/>
            </a:pPr>
            <a:r>
              <a:rPr lang="da-DK" dirty="0"/>
              <a:t>Surringsevne </a:t>
            </a:r>
            <a:r>
              <a:rPr lang="da-DK" i="1" dirty="0"/>
              <a:t>LC</a:t>
            </a:r>
          </a:p>
          <a:p>
            <a:pPr marL="0" indent="0">
              <a:buNone/>
            </a:pPr>
            <a:r>
              <a:rPr lang="da-DK" dirty="0"/>
              <a:t>Normal </a:t>
            </a:r>
            <a:r>
              <a:rPr lang="da-DK" dirty="0" err="1"/>
              <a:t>tilspændingskraft</a:t>
            </a:r>
            <a:r>
              <a:rPr lang="da-DK" dirty="0"/>
              <a:t> </a:t>
            </a:r>
            <a:r>
              <a:rPr lang="da-DK" i="1" dirty="0"/>
              <a:t>S</a:t>
            </a:r>
            <a:r>
              <a:rPr lang="da-DK" i="1" baseline="-25000" dirty="0"/>
              <a:t>TF</a:t>
            </a:r>
          </a:p>
          <a:p>
            <a:pPr marL="0" indent="0">
              <a:buNone/>
            </a:pPr>
            <a:r>
              <a:rPr lang="da-DK" dirty="0"/>
              <a:t>Almindelig håndkraft </a:t>
            </a:r>
            <a:r>
              <a:rPr lang="da-DK" i="1" dirty="0"/>
              <a:t>S</a:t>
            </a:r>
            <a:r>
              <a:rPr lang="da-DK" i="1" baseline="-25000" dirty="0"/>
              <a:t>HF</a:t>
            </a:r>
            <a:endParaRPr lang="da-DK" i="1" dirty="0"/>
          </a:p>
          <a:p>
            <a:pPr marL="0" indent="0">
              <a:buNone/>
            </a:pPr>
            <a:r>
              <a:rPr lang="da-DK" dirty="0"/>
              <a:t>Advarsel: ”Må ikke benyttes til løft”</a:t>
            </a:r>
          </a:p>
          <a:p>
            <a:pPr marL="0" indent="0">
              <a:buNone/>
            </a:pPr>
            <a:r>
              <a:rPr lang="da-DK" dirty="0"/>
              <a:t>Surringstype</a:t>
            </a:r>
          </a:p>
          <a:p>
            <a:pPr marL="0" indent="0">
              <a:buNone/>
            </a:pPr>
            <a:r>
              <a:rPr lang="da-DK" dirty="0"/>
              <a:t>Producent navn eller logo samt sporbarhedskode</a:t>
            </a:r>
          </a:p>
          <a:p>
            <a:pPr marL="0" indent="0">
              <a:buNone/>
            </a:pPr>
            <a:r>
              <a:rPr lang="da-DK" dirty="0"/>
              <a:t>Den europæiske standarts nummer og del, dvs. EN 12195-3</a:t>
            </a:r>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ECB8F64C-511B-663D-D19B-B567E5785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2327041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1867D-D633-0338-814F-5DB3C4E0B0B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2A6415-39ED-DA4A-81CF-9C519F196B97}"/>
              </a:ext>
            </a:extLst>
          </p:cNvPr>
          <p:cNvSpPr>
            <a:spLocks noGrp="1"/>
          </p:cNvSpPr>
          <p:nvPr>
            <p:ph type="title"/>
          </p:nvPr>
        </p:nvSpPr>
        <p:spPr/>
        <p:txBody>
          <a:bodyPr/>
          <a:lstStyle/>
          <a:p>
            <a:pPr algn="ctr"/>
            <a:r>
              <a:rPr lang="da-DK" dirty="0"/>
              <a:t>EN 12195-3:2001</a:t>
            </a:r>
          </a:p>
        </p:txBody>
      </p:sp>
      <p:sp>
        <p:nvSpPr>
          <p:cNvPr id="3" name="Pladsholder til indhold 2">
            <a:extLst>
              <a:ext uri="{FF2B5EF4-FFF2-40B4-BE49-F238E27FC236}">
                <a16:creationId xmlns:a16="http://schemas.microsoft.com/office/drawing/2014/main" id="{62F1645C-BEF3-E885-D673-F76A3B54B33B}"/>
              </a:ext>
            </a:extLst>
          </p:cNvPr>
          <p:cNvSpPr>
            <a:spLocks noGrp="1"/>
          </p:cNvSpPr>
          <p:nvPr>
            <p:ph idx="1"/>
          </p:nvPr>
        </p:nvSpPr>
        <p:spPr>
          <a:xfrm>
            <a:off x="838200" y="1495425"/>
            <a:ext cx="10515600" cy="4351338"/>
          </a:xfrm>
        </p:spPr>
        <p:txBody>
          <a:bodyPr/>
          <a:lstStyle/>
          <a:p>
            <a:pPr marL="0" indent="0" algn="ctr">
              <a:buNone/>
            </a:pPr>
            <a:r>
              <a:rPr lang="da-DK" dirty="0"/>
              <a:t>Mekaniske egenskaber for at opfylde standart</a:t>
            </a:r>
          </a:p>
        </p:txBody>
      </p:sp>
      <p:pic>
        <p:nvPicPr>
          <p:cNvPr id="5" name="Billede 4" descr="Et billede, der indeholder tekst, skærmbillede, nummer/tal, Font/skrifttype&#10;&#10;AI-genereret indhold kan være ukorrekt.">
            <a:extLst>
              <a:ext uri="{FF2B5EF4-FFF2-40B4-BE49-F238E27FC236}">
                <a16:creationId xmlns:a16="http://schemas.microsoft.com/office/drawing/2014/main" id="{F6DD78B4-D089-884A-F3A0-40237E081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647" y="2053508"/>
            <a:ext cx="6942706" cy="4482308"/>
          </a:xfrm>
          <a:prstGeom prst="rect">
            <a:avLst/>
          </a:prstGeom>
        </p:spPr>
      </p:pic>
      <p:pic>
        <p:nvPicPr>
          <p:cNvPr id="4" name="Billede 3" descr="Et billede, der indeholder skærmbillede, tekst, Font/skrifttype, Grafik&#10;&#10;AI-genereret indhold kan være ukorrekt.">
            <a:extLst>
              <a:ext uri="{FF2B5EF4-FFF2-40B4-BE49-F238E27FC236}">
                <a16:creationId xmlns:a16="http://schemas.microsoft.com/office/drawing/2014/main" id="{310FD8AB-6AE3-F32A-53A4-34F008F8D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392671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AAA8A-6D42-43CC-64D9-4D693EB761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70BC1F-15A8-7D8B-F4E1-0EB475FDACBB}"/>
              </a:ext>
            </a:extLst>
          </p:cNvPr>
          <p:cNvSpPr>
            <a:spLocks noGrp="1"/>
          </p:cNvSpPr>
          <p:nvPr>
            <p:ph type="title"/>
          </p:nvPr>
        </p:nvSpPr>
        <p:spPr>
          <a:xfrm>
            <a:off x="838200" y="365125"/>
            <a:ext cx="10515600" cy="1325563"/>
          </a:xfrm>
        </p:spPr>
        <p:txBody>
          <a:bodyPr/>
          <a:lstStyle/>
          <a:p>
            <a:pPr algn="ctr"/>
            <a:r>
              <a:rPr lang="da-DK" dirty="0"/>
              <a:t>Ikke sikret gods i bevægelse</a:t>
            </a:r>
          </a:p>
        </p:txBody>
      </p:sp>
      <p:sp>
        <p:nvSpPr>
          <p:cNvPr id="4" name="Pladsholder til indhold 3">
            <a:extLst>
              <a:ext uri="{FF2B5EF4-FFF2-40B4-BE49-F238E27FC236}">
                <a16:creationId xmlns:a16="http://schemas.microsoft.com/office/drawing/2014/main" id="{A6DB92BC-A526-A550-4EDB-1A2A4218799C}"/>
              </a:ext>
            </a:extLst>
          </p:cNvPr>
          <p:cNvSpPr>
            <a:spLocks noGrp="1"/>
          </p:cNvSpPr>
          <p:nvPr>
            <p:ph idx="1"/>
          </p:nvPr>
        </p:nvSpPr>
        <p:spPr>
          <a:xfrm>
            <a:off x="838200" y="1825625"/>
            <a:ext cx="10515600" cy="4351338"/>
          </a:xfrm>
        </p:spPr>
        <p:txBody>
          <a:bodyPr/>
          <a:lstStyle/>
          <a:p>
            <a:pPr marL="0" indent="0">
              <a:buNone/>
            </a:pPr>
            <a:r>
              <a:rPr lang="da-DK" dirty="0"/>
              <a:t>Formlen viser den energi godset har hvis det kommer i bevægelse.</a:t>
            </a:r>
          </a:p>
          <a:p>
            <a:pPr marL="0" indent="0">
              <a:buNone/>
            </a:pPr>
            <a:endParaRPr lang="da-DK" dirty="0"/>
          </a:p>
          <a:p>
            <a:pPr marL="0" indent="0" algn="ctr">
              <a:buNone/>
            </a:pPr>
            <a:r>
              <a:rPr lang="da-DK" dirty="0"/>
              <a:t>E = ½ x m x v</a:t>
            </a:r>
            <a:r>
              <a:rPr lang="da-DK" baseline="30000" dirty="0"/>
              <a:t>2</a:t>
            </a:r>
            <a:endParaRPr lang="da-DK" dirty="0"/>
          </a:p>
          <a:p>
            <a:pPr marL="0" indent="0">
              <a:buNone/>
            </a:pPr>
            <a:r>
              <a:rPr lang="da-DK" dirty="0"/>
              <a:t>Hvor:</a:t>
            </a:r>
          </a:p>
          <a:p>
            <a:pPr marL="0" indent="0">
              <a:buNone/>
            </a:pPr>
            <a:r>
              <a:rPr lang="da-DK" dirty="0"/>
              <a:t>E = </a:t>
            </a:r>
            <a:r>
              <a:rPr lang="da-DK" dirty="0" err="1"/>
              <a:t>potientiel</a:t>
            </a:r>
            <a:r>
              <a:rPr lang="da-DK" dirty="0"/>
              <a:t> energi</a:t>
            </a:r>
          </a:p>
          <a:p>
            <a:pPr marL="0" indent="0">
              <a:buNone/>
            </a:pPr>
            <a:r>
              <a:rPr lang="da-DK" dirty="0"/>
              <a:t>m = massen i Newton</a:t>
            </a:r>
          </a:p>
          <a:p>
            <a:pPr marL="0" indent="0">
              <a:buNone/>
            </a:pPr>
            <a:r>
              <a:rPr lang="da-DK" dirty="0"/>
              <a:t>v = hastigheden i meter pr. sekund</a:t>
            </a:r>
          </a:p>
        </p:txBody>
      </p:sp>
    </p:spTree>
    <p:extLst>
      <p:ext uri="{BB962C8B-B14F-4D97-AF65-F5344CB8AC3E}">
        <p14:creationId xmlns:p14="http://schemas.microsoft.com/office/powerpoint/2010/main" val="375599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5E101-3493-A7FD-D546-101CA0C370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16D7A9-4400-21B7-85F4-C0B0E0613B45}"/>
              </a:ext>
            </a:extLst>
          </p:cNvPr>
          <p:cNvSpPr>
            <a:spLocks noGrp="1"/>
          </p:cNvSpPr>
          <p:nvPr>
            <p:ph type="title"/>
          </p:nvPr>
        </p:nvSpPr>
        <p:spPr>
          <a:xfrm>
            <a:off x="838200" y="376700"/>
            <a:ext cx="10515600" cy="1325563"/>
          </a:xfrm>
        </p:spPr>
        <p:txBody>
          <a:bodyPr/>
          <a:lstStyle/>
          <a:p>
            <a:pPr algn="ctr"/>
            <a:r>
              <a:rPr lang="da-DK" dirty="0"/>
              <a:t>Ikke sikret gods i bevægelse</a:t>
            </a:r>
          </a:p>
        </p:txBody>
      </p:sp>
      <mc:AlternateContent xmlns:mc="http://schemas.openxmlformats.org/markup-compatibility/2006" xmlns:a14="http://schemas.microsoft.com/office/drawing/2010/main">
        <mc:Choice Requires="a14">
          <p:sp>
            <p:nvSpPr>
              <p:cNvPr id="4" name="Pladsholder til indhold 3">
                <a:extLst>
                  <a:ext uri="{FF2B5EF4-FFF2-40B4-BE49-F238E27FC236}">
                    <a16:creationId xmlns:a16="http://schemas.microsoft.com/office/drawing/2014/main" id="{A412337A-AA49-49B3-5FE9-A85AF32D2FE7}"/>
                  </a:ext>
                </a:extLst>
              </p:cNvPr>
              <p:cNvSpPr>
                <a:spLocks noGrp="1"/>
              </p:cNvSpPr>
              <p:nvPr>
                <p:ph idx="1"/>
              </p:nvPr>
            </p:nvSpPr>
            <p:spPr/>
            <p:txBody>
              <a:bodyPr/>
              <a:lstStyle/>
              <a:p>
                <a:pPr marL="0" indent="0">
                  <a:buNone/>
                </a:pPr>
                <a:r>
                  <a:rPr lang="da-DK" dirty="0"/>
                  <a:t>Det omsætter vi til ton og km/t og får så følgende</a:t>
                </a:r>
              </a:p>
              <a:p>
                <a:pPr marL="0" indent="0">
                  <a:buNone/>
                </a:pPr>
                <a:endParaRPr lang="da-DK" dirty="0"/>
              </a:p>
              <a:p>
                <a:pPr marL="0" indent="0" algn="ctr">
                  <a:buNone/>
                </a:pPr>
                <a:endParaRPr lang="da-DK" dirty="0"/>
              </a:p>
              <a:p>
                <a:pPr marL="0" indent="0" algn="ctr">
                  <a:buNone/>
                </a:pPr>
                <a:r>
                  <a:rPr lang="da-DK" dirty="0"/>
                  <a:t>Ton ved ”anslag” = </a:t>
                </a:r>
                <a14:m>
                  <m:oMath xmlns:m="http://schemas.openxmlformats.org/officeDocument/2006/math">
                    <m:f>
                      <m:fPr>
                        <m:ctrlPr>
                          <a:rPr lang="da-DK" i="1" smtClean="0">
                            <a:latin typeface="Cambria Math" panose="02040503050406030204" pitchFamily="18" charset="0"/>
                          </a:rPr>
                        </m:ctrlPr>
                      </m:fPr>
                      <m:num>
                        <m:sSup>
                          <m:sSupPr>
                            <m:ctrlPr>
                              <a:rPr lang="da-DK" i="1" smtClean="0">
                                <a:latin typeface="Cambria Math" panose="02040503050406030204" pitchFamily="18" charset="0"/>
                              </a:rPr>
                            </m:ctrlPr>
                          </m:sSupPr>
                          <m:e>
                            <m:r>
                              <m:rPr>
                                <m:sty m:val="p"/>
                              </m:rPr>
                              <a:rPr lang="da-DK" b="0" i="0" smtClean="0">
                                <a:latin typeface="Cambria Math" panose="02040503050406030204" pitchFamily="18" charset="0"/>
                              </a:rPr>
                              <m:t>ton</m:t>
                            </m:r>
                            <m:r>
                              <a:rPr lang="da-DK" b="0" i="0" smtClean="0">
                                <a:latin typeface="Cambria Math" panose="02040503050406030204" pitchFamily="18" charset="0"/>
                              </a:rPr>
                              <m:t> </m:t>
                            </m:r>
                            <m:r>
                              <m:rPr>
                                <m:sty m:val="p"/>
                              </m:rPr>
                              <a:rPr lang="da-DK" b="0" i="0" smtClean="0">
                                <a:latin typeface="Cambria Math" panose="02040503050406030204" pitchFamily="18" charset="0"/>
                              </a:rPr>
                              <m:t>x</m:t>
                            </m:r>
                            <m:r>
                              <a:rPr lang="da-DK" b="0" i="0" smtClean="0">
                                <a:latin typeface="Cambria Math" panose="02040503050406030204" pitchFamily="18" charset="0"/>
                              </a:rPr>
                              <m:t> </m:t>
                            </m:r>
                            <m:r>
                              <m:rPr>
                                <m:sty m:val="p"/>
                              </m:rPr>
                              <a:rPr lang="da-DK" b="0" i="0" smtClean="0">
                                <a:latin typeface="Cambria Math" panose="02040503050406030204" pitchFamily="18" charset="0"/>
                              </a:rPr>
                              <m:t>km</m:t>
                            </m:r>
                            <m:r>
                              <a:rPr lang="da-DK" b="0" i="0" smtClean="0">
                                <a:latin typeface="Cambria Math" panose="02040503050406030204" pitchFamily="18" charset="0"/>
                              </a:rPr>
                              <m:t>/</m:t>
                            </m:r>
                            <m:r>
                              <m:rPr>
                                <m:sty m:val="p"/>
                              </m:rPr>
                              <a:rPr lang="da-DK" b="0" i="0" smtClean="0">
                                <a:latin typeface="Cambria Math" panose="02040503050406030204" pitchFamily="18" charset="0"/>
                              </a:rPr>
                              <m:t>t</m:t>
                            </m:r>
                          </m:e>
                          <m:sup>
                            <m:r>
                              <a:rPr lang="da-DK" i="0" smtClean="0">
                                <a:latin typeface="Cambria Math" panose="02040503050406030204" pitchFamily="18" charset="0"/>
                              </a:rPr>
                              <m:t>2</m:t>
                            </m:r>
                          </m:sup>
                        </m:sSup>
                      </m:num>
                      <m:den>
                        <m:r>
                          <a:rPr lang="da-DK" b="0" i="0" smtClean="0">
                            <a:latin typeface="Cambria Math" panose="02040503050406030204" pitchFamily="18" charset="0"/>
                          </a:rPr>
                          <m:t>254</m:t>
                        </m:r>
                      </m:den>
                    </m:f>
                  </m:oMath>
                </a14:m>
                <a:endParaRPr lang="da-DK" dirty="0"/>
              </a:p>
            </p:txBody>
          </p:sp>
        </mc:Choice>
        <mc:Fallback xmlns="">
          <p:sp>
            <p:nvSpPr>
              <p:cNvPr id="4" name="Pladsholder til indhold 3">
                <a:extLst>
                  <a:ext uri="{FF2B5EF4-FFF2-40B4-BE49-F238E27FC236}">
                    <a16:creationId xmlns:a16="http://schemas.microsoft.com/office/drawing/2014/main" id="{A412337A-AA49-49B3-5FE9-A85AF32D2FE7}"/>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da-DK">
                    <a:noFill/>
                  </a:rPr>
                  <a:t> </a:t>
                </a:r>
              </a:p>
            </p:txBody>
          </p:sp>
        </mc:Fallback>
      </mc:AlternateContent>
      <p:pic>
        <p:nvPicPr>
          <p:cNvPr id="3" name="Billede 2" descr="Et billede, der indeholder skærmbillede, tekst, Font/skrifttype, Grafik&#10;&#10;AI-genereret indhold kan være ukorrekt.">
            <a:extLst>
              <a:ext uri="{FF2B5EF4-FFF2-40B4-BE49-F238E27FC236}">
                <a16:creationId xmlns:a16="http://schemas.microsoft.com/office/drawing/2014/main" id="{857AF451-B7D6-5556-BB18-C2C0DE351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25" y="376700"/>
            <a:ext cx="2059305" cy="266065"/>
          </a:xfrm>
          <a:prstGeom prst="rect">
            <a:avLst/>
          </a:prstGeom>
        </p:spPr>
      </p:pic>
    </p:spTree>
    <p:extLst>
      <p:ext uri="{BB962C8B-B14F-4D97-AF65-F5344CB8AC3E}">
        <p14:creationId xmlns:p14="http://schemas.microsoft.com/office/powerpoint/2010/main" val="327490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323CD-2235-F2E9-0E22-ECC006FEE7A4}"/>
              </a:ext>
            </a:extLst>
          </p:cNvPr>
          <p:cNvSpPr>
            <a:spLocks noGrp="1"/>
          </p:cNvSpPr>
          <p:nvPr>
            <p:ph type="title"/>
          </p:nvPr>
        </p:nvSpPr>
        <p:spPr/>
        <p:txBody>
          <a:bodyPr/>
          <a:lstStyle/>
          <a:p>
            <a:pPr algn="ctr"/>
            <a:r>
              <a:rPr lang="da-DK" dirty="0"/>
              <a:t>Hvad er forskellen?</a:t>
            </a:r>
          </a:p>
        </p:txBody>
      </p:sp>
      <p:sp>
        <p:nvSpPr>
          <p:cNvPr id="3" name="Pladsholder til indhold 2">
            <a:extLst>
              <a:ext uri="{FF2B5EF4-FFF2-40B4-BE49-F238E27FC236}">
                <a16:creationId xmlns:a16="http://schemas.microsoft.com/office/drawing/2014/main" id="{053144C0-255B-8D50-FA8F-8F2D17A09A0B}"/>
              </a:ext>
            </a:extLst>
          </p:cNvPr>
          <p:cNvSpPr>
            <a:spLocks noGrp="1"/>
          </p:cNvSpPr>
          <p:nvPr>
            <p:ph idx="1"/>
          </p:nvPr>
        </p:nvSpPr>
        <p:spPr/>
        <p:txBody>
          <a:bodyPr/>
          <a:lstStyle/>
          <a:p>
            <a:pPr marL="0" indent="0">
              <a:buNone/>
            </a:pPr>
            <a:r>
              <a:rPr lang="da-DK" dirty="0"/>
              <a:t>Eksempel med 15 ton godsmasse.</a:t>
            </a:r>
          </a:p>
          <a:p>
            <a:pPr marL="0" indent="0">
              <a:buNone/>
            </a:pPr>
            <a:endParaRPr lang="da-DK" dirty="0"/>
          </a:p>
          <a:p>
            <a:pPr marL="0" indent="0">
              <a:buNone/>
            </a:pPr>
            <a:r>
              <a:rPr lang="da-DK" dirty="0"/>
              <a:t>Ved surret gods påvirkes det i kørselsretningen med:</a:t>
            </a:r>
          </a:p>
          <a:p>
            <a:pPr marL="0" indent="0">
              <a:buNone/>
            </a:pPr>
            <a:endParaRPr lang="da-DK" dirty="0"/>
          </a:p>
          <a:p>
            <a:pPr marL="0" indent="0" algn="ctr">
              <a:buNone/>
            </a:pPr>
            <a:r>
              <a:rPr lang="da-DK" dirty="0"/>
              <a:t>15 ton x 0,8 G = 12 ton</a:t>
            </a:r>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6B78B2AE-D708-9711-914E-E70D488AF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73" y="365125"/>
            <a:ext cx="2059305" cy="266065"/>
          </a:xfrm>
          <a:prstGeom prst="rect">
            <a:avLst/>
          </a:prstGeom>
        </p:spPr>
      </p:pic>
    </p:spTree>
    <p:extLst>
      <p:ext uri="{BB962C8B-B14F-4D97-AF65-F5344CB8AC3E}">
        <p14:creationId xmlns:p14="http://schemas.microsoft.com/office/powerpoint/2010/main" val="296731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97F45-F722-9639-6D0C-4081280D0A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477E92-31B4-A13D-482B-7F71788FE29A}"/>
              </a:ext>
            </a:extLst>
          </p:cNvPr>
          <p:cNvSpPr>
            <a:spLocks noGrp="1"/>
          </p:cNvSpPr>
          <p:nvPr>
            <p:ph type="title"/>
          </p:nvPr>
        </p:nvSpPr>
        <p:spPr/>
        <p:txBody>
          <a:bodyPr/>
          <a:lstStyle/>
          <a:p>
            <a:pPr algn="ctr"/>
            <a:r>
              <a:rPr lang="da-DK" dirty="0"/>
              <a:t>Hvad er forskellen?</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8FF1C48C-7239-2F6E-E811-8097D496BAD0}"/>
                  </a:ext>
                </a:extLst>
              </p:cNvPr>
              <p:cNvSpPr>
                <a:spLocks noGrp="1"/>
              </p:cNvSpPr>
              <p:nvPr>
                <p:ph idx="1"/>
              </p:nvPr>
            </p:nvSpPr>
            <p:spPr/>
            <p:txBody>
              <a:bodyPr/>
              <a:lstStyle/>
              <a:p>
                <a:pPr marL="0" indent="0">
                  <a:buNone/>
                </a:pPr>
                <a:r>
                  <a:rPr lang="da-DK" dirty="0"/>
                  <a:t>Eksempel med 15 ton godsmasse.</a:t>
                </a:r>
              </a:p>
              <a:p>
                <a:pPr marL="0" indent="0">
                  <a:buNone/>
                </a:pPr>
                <a:endParaRPr lang="da-DK" dirty="0"/>
              </a:p>
              <a:p>
                <a:pPr marL="0" indent="0">
                  <a:buNone/>
                </a:pPr>
                <a:r>
                  <a:rPr lang="da-DK" dirty="0"/>
                  <a:t>Ved </a:t>
                </a:r>
                <a:r>
                  <a:rPr lang="da-DK" b="1" dirty="0"/>
                  <a:t>ikke </a:t>
                </a:r>
                <a:r>
                  <a:rPr lang="da-DK" dirty="0"/>
                  <a:t>surret gods rammer det førerhuset ved 30 km/t med:</a:t>
                </a:r>
              </a:p>
              <a:p>
                <a:pPr marL="0" indent="0">
                  <a:buNone/>
                </a:pPr>
                <a:endParaRPr lang="da-DK" dirty="0"/>
              </a:p>
              <a:p>
                <a:pPr marL="0" indent="0" algn="ctr">
                  <a:buNone/>
                </a:pPr>
                <a14:m>
                  <m:oMath xmlns:m="http://schemas.openxmlformats.org/officeDocument/2006/math">
                    <m:f>
                      <m:fPr>
                        <m:ctrlPr>
                          <a:rPr lang="da-DK" i="1" smtClean="0">
                            <a:latin typeface="Cambria Math" panose="02040503050406030204" pitchFamily="18" charset="0"/>
                          </a:rPr>
                        </m:ctrlPr>
                      </m:fPr>
                      <m:num>
                        <m:sSup>
                          <m:sSupPr>
                            <m:ctrlPr>
                              <a:rPr lang="da-DK" i="1" smtClean="0">
                                <a:latin typeface="Cambria Math" panose="02040503050406030204" pitchFamily="18" charset="0"/>
                              </a:rPr>
                            </m:ctrlPr>
                          </m:sSupPr>
                          <m:e>
                            <m:r>
                              <a:rPr lang="da-DK" b="0" i="0" smtClean="0">
                                <a:latin typeface="Cambria Math" panose="02040503050406030204" pitchFamily="18" charset="0"/>
                              </a:rPr>
                              <m:t>15 </m:t>
                            </m:r>
                            <m:r>
                              <m:rPr>
                                <m:sty m:val="p"/>
                              </m:rPr>
                              <a:rPr lang="da-DK" b="0" i="0" smtClean="0">
                                <a:latin typeface="Cambria Math" panose="02040503050406030204" pitchFamily="18" charset="0"/>
                              </a:rPr>
                              <m:t>ton</m:t>
                            </m:r>
                            <m:r>
                              <a:rPr lang="da-DK" b="0" i="0" smtClean="0">
                                <a:latin typeface="Cambria Math" panose="02040503050406030204" pitchFamily="18" charset="0"/>
                              </a:rPr>
                              <m:t> </m:t>
                            </m:r>
                            <m:r>
                              <m:rPr>
                                <m:sty m:val="p"/>
                              </m:rPr>
                              <a:rPr lang="da-DK" b="0" i="0" smtClean="0">
                                <a:latin typeface="Cambria Math" panose="02040503050406030204" pitchFamily="18" charset="0"/>
                              </a:rPr>
                              <m:t>x</m:t>
                            </m:r>
                            <m:r>
                              <a:rPr lang="da-DK" b="0" i="0" smtClean="0">
                                <a:latin typeface="Cambria Math" panose="02040503050406030204" pitchFamily="18" charset="0"/>
                              </a:rPr>
                              <m:t> </m:t>
                            </m:r>
                            <m:r>
                              <a:rPr lang="da-DK" b="0" i="1" smtClean="0">
                                <a:latin typeface="Cambria Math" panose="02040503050406030204" pitchFamily="18" charset="0"/>
                              </a:rPr>
                              <m:t>30</m:t>
                            </m:r>
                          </m:e>
                          <m:sup>
                            <m:r>
                              <a:rPr lang="da-DK" i="0" smtClean="0">
                                <a:latin typeface="Cambria Math" panose="02040503050406030204" pitchFamily="18" charset="0"/>
                              </a:rPr>
                              <m:t>2</m:t>
                            </m:r>
                          </m:sup>
                        </m:sSup>
                      </m:num>
                      <m:den>
                        <m:r>
                          <a:rPr lang="da-DK" b="0" i="0" smtClean="0">
                            <a:latin typeface="Cambria Math" panose="02040503050406030204" pitchFamily="18" charset="0"/>
                          </a:rPr>
                          <m:t>254</m:t>
                        </m:r>
                      </m:den>
                    </m:f>
                  </m:oMath>
                </a14:m>
                <a:r>
                  <a:rPr lang="da-DK" dirty="0"/>
                  <a:t> = 53,1 ton</a:t>
                </a:r>
              </a:p>
            </p:txBody>
          </p:sp>
        </mc:Choice>
        <mc:Fallback xmlns="">
          <p:sp>
            <p:nvSpPr>
              <p:cNvPr id="3" name="Pladsholder til indhold 2">
                <a:extLst>
                  <a:ext uri="{FF2B5EF4-FFF2-40B4-BE49-F238E27FC236}">
                    <a16:creationId xmlns:a16="http://schemas.microsoft.com/office/drawing/2014/main" id="{8FF1C48C-7239-2F6E-E811-8097D496BAD0}"/>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da-DK">
                    <a:noFill/>
                  </a:rPr>
                  <a:t> </a:t>
                </a:r>
              </a:p>
            </p:txBody>
          </p:sp>
        </mc:Fallback>
      </mc:AlternateContent>
      <p:pic>
        <p:nvPicPr>
          <p:cNvPr id="4" name="Billede 3" descr="Et billede, der indeholder skærmbillede, tekst, Font/skrifttype, Grafik&#10;&#10;AI-genereret indhold kan være ukorrekt.">
            <a:extLst>
              <a:ext uri="{FF2B5EF4-FFF2-40B4-BE49-F238E27FC236}">
                <a16:creationId xmlns:a16="http://schemas.microsoft.com/office/drawing/2014/main" id="{FB0973E3-BE44-DB8F-E2B2-1305AB67B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266622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5C46-6943-5627-090D-47A513937114}"/>
              </a:ext>
            </a:extLst>
          </p:cNvPr>
          <p:cNvSpPr>
            <a:spLocks noGrp="1"/>
          </p:cNvSpPr>
          <p:nvPr>
            <p:ph type="ctrTitle"/>
          </p:nvPr>
        </p:nvSpPr>
        <p:spPr/>
        <p:txBody>
          <a:bodyPr/>
          <a:lstStyle/>
          <a:p>
            <a:r>
              <a:rPr lang="da-DK" dirty="0"/>
              <a:t>Køretøjets opbygning</a:t>
            </a:r>
          </a:p>
        </p:txBody>
      </p:sp>
      <p:sp>
        <p:nvSpPr>
          <p:cNvPr id="3" name="Undertitel 2">
            <a:extLst>
              <a:ext uri="{FF2B5EF4-FFF2-40B4-BE49-F238E27FC236}">
                <a16:creationId xmlns:a16="http://schemas.microsoft.com/office/drawing/2014/main" id="{540B6D13-7EF3-69C3-2EC7-393E36042560}"/>
              </a:ext>
            </a:extLst>
          </p:cNvPr>
          <p:cNvSpPr>
            <a:spLocks noGrp="1"/>
          </p:cNvSpPr>
          <p:nvPr>
            <p:ph type="subTitle" idx="1"/>
          </p:nvPr>
        </p:nvSpPr>
        <p:spPr/>
        <p:txBody>
          <a:bodyPr/>
          <a:lstStyle/>
          <a:p>
            <a:endParaRPr lang="da-DK"/>
          </a:p>
        </p:txBody>
      </p:sp>
      <p:pic>
        <p:nvPicPr>
          <p:cNvPr id="4" name="Billede 3" descr="Et billede, der indeholder skærmbillede, tekst, Font/skrifttype, Grafik&#10;&#10;AI-genereret indhold kan være ukorrekt.">
            <a:extLst>
              <a:ext uri="{FF2B5EF4-FFF2-40B4-BE49-F238E27FC236}">
                <a16:creationId xmlns:a16="http://schemas.microsoft.com/office/drawing/2014/main" id="{4D079C88-A386-2C39-9FA0-41F3AC694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426334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4CAEB-287E-B067-E332-599532315874}"/>
              </a:ext>
            </a:extLst>
          </p:cNvPr>
          <p:cNvSpPr>
            <a:spLocks noGrp="1"/>
          </p:cNvSpPr>
          <p:nvPr>
            <p:ph type="title"/>
          </p:nvPr>
        </p:nvSpPr>
        <p:spPr/>
        <p:txBody>
          <a:bodyPr/>
          <a:lstStyle/>
          <a:p>
            <a:pPr algn="ctr"/>
            <a:r>
              <a:rPr lang="da-DK" dirty="0"/>
              <a:t>EN-12642:2016</a:t>
            </a:r>
          </a:p>
        </p:txBody>
      </p:sp>
      <p:pic>
        <p:nvPicPr>
          <p:cNvPr id="5" name="Pladsholder til indhold 4" descr="Et billede, der indeholder tekst, skærmbillede, design&#10;&#10;AI-genereret indhold kan være ukorrekt.">
            <a:extLst>
              <a:ext uri="{FF2B5EF4-FFF2-40B4-BE49-F238E27FC236}">
                <a16:creationId xmlns:a16="http://schemas.microsoft.com/office/drawing/2014/main" id="{F54615F4-B766-EEAF-B7D6-4F7014CE05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7106" y="1825625"/>
            <a:ext cx="4557788" cy="4351338"/>
          </a:xfrm>
        </p:spPr>
      </p:pic>
      <p:pic>
        <p:nvPicPr>
          <p:cNvPr id="3" name="Billede 2" descr="Et billede, der indeholder skærmbillede, tekst, Font/skrifttype, Grafik&#10;&#10;AI-genereret indhold kan være ukorrekt.">
            <a:extLst>
              <a:ext uri="{FF2B5EF4-FFF2-40B4-BE49-F238E27FC236}">
                <a16:creationId xmlns:a16="http://schemas.microsoft.com/office/drawing/2014/main" id="{B847FDAF-6E1C-09E9-4F4C-8B2673186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24" y="365125"/>
            <a:ext cx="2059305" cy="266065"/>
          </a:xfrm>
          <a:prstGeom prst="rect">
            <a:avLst/>
          </a:prstGeom>
        </p:spPr>
      </p:pic>
    </p:spTree>
    <p:extLst>
      <p:ext uri="{BB962C8B-B14F-4D97-AF65-F5344CB8AC3E}">
        <p14:creationId xmlns:p14="http://schemas.microsoft.com/office/powerpoint/2010/main" val="3866310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Office-t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1043</Words>
  <Application>Microsoft Office PowerPoint</Application>
  <PresentationFormat>Widescreen</PresentationFormat>
  <Paragraphs>193</Paragraphs>
  <Slides>34</Slides>
  <Notes>12</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34</vt:i4>
      </vt:variant>
    </vt:vector>
  </HeadingPairs>
  <TitlesOfParts>
    <vt:vector size="41" baseType="lpstr">
      <vt:lpstr>Aptos</vt:lpstr>
      <vt:lpstr>Aptos Display</vt:lpstr>
      <vt:lpstr>Arial</vt:lpstr>
      <vt:lpstr>Cambria Math</vt:lpstr>
      <vt:lpstr>Roboto</vt:lpstr>
      <vt:lpstr>Office-tema</vt:lpstr>
      <vt:lpstr>1_Office-tema</vt:lpstr>
      <vt:lpstr>PowerPoint-præsentation</vt:lpstr>
      <vt:lpstr>PowerPoint-præsentation</vt:lpstr>
      <vt:lpstr>Surret gods</vt:lpstr>
      <vt:lpstr>Ikke sikret gods i bevægelse</vt:lpstr>
      <vt:lpstr>Ikke sikret gods i bevægelse</vt:lpstr>
      <vt:lpstr>Hvad er forskellen?</vt:lpstr>
      <vt:lpstr>Hvad er forskellen?</vt:lpstr>
      <vt:lpstr>Køretøjets opbygning</vt:lpstr>
      <vt:lpstr>EN-12642:2016</vt:lpstr>
      <vt:lpstr>EN-12642:2016</vt:lpstr>
      <vt:lpstr>EN-12642:2016</vt:lpstr>
      <vt:lpstr>EN-12642:2016</vt:lpstr>
      <vt:lpstr>EN-12642:2016</vt:lpstr>
      <vt:lpstr>EN-12642:2016</vt:lpstr>
      <vt:lpstr>EN-12640:2019</vt:lpstr>
      <vt:lpstr>EN-12640:2019</vt:lpstr>
      <vt:lpstr>EN-12640:2019</vt:lpstr>
      <vt:lpstr>Omregning</vt:lpstr>
      <vt:lpstr>Miniguiden</vt:lpstr>
      <vt:lpstr>Omregning</vt:lpstr>
      <vt:lpstr>Omregning overfaldssurring</vt:lpstr>
      <vt:lpstr>Omregning overfaldssurring</vt:lpstr>
      <vt:lpstr>Omregning overfaldssurring</vt:lpstr>
      <vt:lpstr>Omregning overfaldssurring</vt:lpstr>
      <vt:lpstr>Omregning overfaldssurring</vt:lpstr>
      <vt:lpstr>Omregning grime-, loop- og direkte surring</vt:lpstr>
      <vt:lpstr>Omregning grime-, loop- og direkte surring</vt:lpstr>
      <vt:lpstr>Mærkning af surringsgrej</vt:lpstr>
      <vt:lpstr>EN 12195-2:2000</vt:lpstr>
      <vt:lpstr>EN 12195-2:2000</vt:lpstr>
      <vt:lpstr>EN 12195-2:2000</vt:lpstr>
      <vt:lpstr>EN 12195-3:2001</vt:lpstr>
      <vt:lpstr>EN 12195-3:2001</vt:lpstr>
      <vt:lpstr>EN 12195-3:2001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Køreskole</dc:creator>
  <cp:lastModifiedBy>Tommy Jonasson</cp:lastModifiedBy>
  <cp:revision>3</cp:revision>
  <dcterms:created xsi:type="dcterms:W3CDTF">2025-11-28T11:03:08Z</dcterms:created>
  <dcterms:modified xsi:type="dcterms:W3CDTF">2025-12-10T12:12:49Z</dcterms:modified>
</cp:coreProperties>
</file>