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7" r:id="rId2"/>
    <p:sldId id="256" r:id="rId3"/>
    <p:sldId id="257" r:id="rId4"/>
    <p:sldId id="258" r:id="rId5"/>
    <p:sldId id="259" r:id="rId6"/>
    <p:sldId id="260" r:id="rId7"/>
    <p:sldId id="269" r:id="rId8"/>
    <p:sldId id="280" r:id="rId9"/>
    <p:sldId id="281" r:id="rId10"/>
    <p:sldId id="282" r:id="rId11"/>
    <p:sldId id="261" r:id="rId12"/>
    <p:sldId id="262" r:id="rId13"/>
    <p:sldId id="263" r:id="rId14"/>
    <p:sldId id="264" r:id="rId15"/>
    <p:sldId id="26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64C94-7548-4BBD-81B5-C8D304AC4C67}" v="4" dt="2025-09-29T11:36:46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3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Dyring" userId="c15192c8-ced6-4082-8fd4-68509cb850b4" providerId="ADAL" clId="{5594544D-BC53-491C-92A8-97FF6BB00D9F}"/>
    <pc:docChg chg="undo custSel addSld delSld modSld">
      <pc:chgData name="Karina Dyring" userId="c15192c8-ced6-4082-8fd4-68509cb850b4" providerId="ADAL" clId="{5594544D-BC53-491C-92A8-97FF6BB00D9F}" dt="2025-09-29T11:37:04.786" v="459" actId="1076"/>
      <pc:docMkLst>
        <pc:docMk/>
      </pc:docMkLst>
      <pc:sldChg chg="addSp modSp mod setBg">
        <pc:chgData name="Karina Dyring" userId="c15192c8-ced6-4082-8fd4-68509cb850b4" providerId="ADAL" clId="{5594544D-BC53-491C-92A8-97FF6BB00D9F}" dt="2025-09-29T10:50:52.111" v="7" actId="26606"/>
        <pc:sldMkLst>
          <pc:docMk/>
          <pc:sldMk cId="0" sldId="256"/>
        </pc:sldMkLst>
        <pc:spChg chg="mod">
          <ac:chgData name="Karina Dyring" userId="c15192c8-ced6-4082-8fd4-68509cb850b4" providerId="ADAL" clId="{5594544D-BC53-491C-92A8-97FF6BB00D9F}" dt="2025-09-29T10:50:52.111" v="7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10:50:52.111" v="7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10:50:52.111" v="7" actId="26606"/>
          <ac:spMkLst>
            <pc:docMk/>
            <pc:sldMk cId="0" sldId="256"/>
            <ac:spMk id="8" creationId="{943CAA20-3569-4189-9E48-239A229A86CA}"/>
          </ac:spMkLst>
        </pc:spChg>
        <pc:spChg chg="add">
          <ac:chgData name="Karina Dyring" userId="c15192c8-ced6-4082-8fd4-68509cb850b4" providerId="ADAL" clId="{5594544D-BC53-491C-92A8-97FF6BB00D9F}" dt="2025-09-29T10:50:52.111" v="7" actId="26606"/>
          <ac:spMkLst>
            <pc:docMk/>
            <pc:sldMk cId="0" sldId="256"/>
            <ac:spMk id="10" creationId="{DA542B6D-E775-4832-91DC-2D20F857813A}"/>
          </ac:spMkLst>
        </pc:spChg>
      </pc:sldChg>
      <pc:sldChg chg="modSp mod">
        <pc:chgData name="Karina Dyring" userId="c15192c8-ced6-4082-8fd4-68509cb850b4" providerId="ADAL" clId="{5594544D-BC53-491C-92A8-97FF6BB00D9F}" dt="2025-09-29T10:58:58.767" v="305" actId="27636"/>
        <pc:sldMkLst>
          <pc:docMk/>
          <pc:sldMk cId="0" sldId="258"/>
        </pc:sldMkLst>
        <pc:spChg chg="mod">
          <ac:chgData name="Karina Dyring" userId="c15192c8-ced6-4082-8fd4-68509cb850b4" providerId="ADAL" clId="{5594544D-BC53-491C-92A8-97FF6BB00D9F}" dt="2025-09-29T10:58:58.767" v="305" actId="27636"/>
          <ac:spMkLst>
            <pc:docMk/>
            <pc:sldMk cId="0" sldId="258"/>
            <ac:spMk id="2" creationId="{00000000-0000-0000-0000-000000000000}"/>
          </ac:spMkLst>
        </pc:spChg>
      </pc:sldChg>
      <pc:sldChg chg="addSp delSp modSp mod setBg">
        <pc:chgData name="Karina Dyring" userId="c15192c8-ced6-4082-8fd4-68509cb850b4" providerId="ADAL" clId="{5594544D-BC53-491C-92A8-97FF6BB00D9F}" dt="2025-09-29T10:55:46.002" v="267" actId="255"/>
        <pc:sldMkLst>
          <pc:docMk/>
          <pc:sldMk cId="0" sldId="259"/>
        </pc:sldMkLst>
        <pc:spChg chg="mod">
          <ac:chgData name="Karina Dyring" userId="c15192c8-ced6-4082-8fd4-68509cb850b4" providerId="ADAL" clId="{5594544D-BC53-491C-92A8-97FF6BB00D9F}" dt="2025-09-29T10:55:37.846" v="266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10:55:46.002" v="267" actId="255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Karina Dyring" userId="c15192c8-ced6-4082-8fd4-68509cb850b4" providerId="ADAL" clId="{5594544D-BC53-491C-92A8-97FF6BB00D9F}" dt="2025-09-29T10:55:37.846" v="266" actId="26606"/>
          <ac:spMkLst>
            <pc:docMk/>
            <pc:sldMk cId="0" sldId="259"/>
            <ac:spMk id="9" creationId="{F13C74B1-5B17-4795-BED0-7140497B445A}"/>
          </ac:spMkLst>
        </pc:spChg>
        <pc:spChg chg="add del">
          <ac:chgData name="Karina Dyring" userId="c15192c8-ced6-4082-8fd4-68509cb850b4" providerId="ADAL" clId="{5594544D-BC53-491C-92A8-97FF6BB00D9F}" dt="2025-09-29T10:55:37.846" v="266" actId="26606"/>
          <ac:spMkLst>
            <pc:docMk/>
            <pc:sldMk cId="0" sldId="259"/>
            <ac:spMk id="11" creationId="{D4974D33-8DC5-464E-8C6D-BE58F0669C17}"/>
          </ac:spMkLst>
        </pc:spChg>
        <pc:spChg chg="add">
          <ac:chgData name="Karina Dyring" userId="c15192c8-ced6-4082-8fd4-68509cb850b4" providerId="ADAL" clId="{5594544D-BC53-491C-92A8-97FF6BB00D9F}" dt="2025-09-29T10:55:37.846" v="266" actId="26606"/>
          <ac:spMkLst>
            <pc:docMk/>
            <pc:sldMk cId="0" sldId="259"/>
            <ac:spMk id="16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29T10:55:37.846" v="266" actId="26606"/>
          <ac:spMkLst>
            <pc:docMk/>
            <pc:sldMk cId="0" sldId="259"/>
            <ac:spMk id="18" creationId="{D1EA859B-E555-4109-94F3-6700E046E008}"/>
          </ac:spMkLst>
        </pc:spChg>
        <pc:picChg chg="add mod ord">
          <ac:chgData name="Karina Dyring" userId="c15192c8-ced6-4082-8fd4-68509cb850b4" providerId="ADAL" clId="{5594544D-BC53-491C-92A8-97FF6BB00D9F}" dt="2025-09-29T10:55:37.846" v="266" actId="26606"/>
          <ac:picMkLst>
            <pc:docMk/>
            <pc:sldMk cId="0" sldId="259"/>
            <ac:picMk id="5" creationId="{9724DA8C-F0DE-C6CC-0E3B-5F4068CBCCC2}"/>
          </ac:picMkLst>
        </pc:picChg>
      </pc:sldChg>
      <pc:sldChg chg="modSp mod">
        <pc:chgData name="Karina Dyring" userId="c15192c8-ced6-4082-8fd4-68509cb850b4" providerId="ADAL" clId="{5594544D-BC53-491C-92A8-97FF6BB00D9F}" dt="2025-09-29T10:58:58.782" v="306" actId="27636"/>
        <pc:sldMkLst>
          <pc:docMk/>
          <pc:sldMk cId="0" sldId="261"/>
        </pc:sldMkLst>
        <pc:spChg chg="mod">
          <ac:chgData name="Karina Dyring" userId="c15192c8-ced6-4082-8fd4-68509cb850b4" providerId="ADAL" clId="{5594544D-BC53-491C-92A8-97FF6BB00D9F}" dt="2025-09-29T10:58:58.782" v="306" actId="27636"/>
          <ac:spMkLst>
            <pc:docMk/>
            <pc:sldMk cId="0" sldId="261"/>
            <ac:spMk id="2" creationId="{00000000-0000-0000-0000-000000000000}"/>
          </ac:spMkLst>
        </pc:spChg>
      </pc:sldChg>
      <pc:sldChg chg="del">
        <pc:chgData name="Karina Dyring" userId="c15192c8-ced6-4082-8fd4-68509cb850b4" providerId="ADAL" clId="{5594544D-BC53-491C-92A8-97FF6BB00D9F}" dt="2025-09-29T10:55:06.595" v="264" actId="2696"/>
        <pc:sldMkLst>
          <pc:docMk/>
          <pc:sldMk cId="0" sldId="265"/>
        </pc:sldMkLst>
      </pc:sldChg>
      <pc:sldChg chg="addSp modSp new mod setBg">
        <pc:chgData name="Karina Dyring" userId="c15192c8-ced6-4082-8fd4-68509cb850b4" providerId="ADAL" clId="{5594544D-BC53-491C-92A8-97FF6BB00D9F}" dt="2025-09-29T10:50:46.267" v="6" actId="26606"/>
        <pc:sldMkLst>
          <pc:docMk/>
          <pc:sldMk cId="2025561737" sldId="267"/>
        </pc:sldMkLst>
        <pc:spChg chg="mod">
          <ac:chgData name="Karina Dyring" userId="c15192c8-ced6-4082-8fd4-68509cb850b4" providerId="ADAL" clId="{5594544D-BC53-491C-92A8-97FF6BB00D9F}" dt="2025-09-29T10:50:46.267" v="6" actId="26606"/>
          <ac:spMkLst>
            <pc:docMk/>
            <pc:sldMk cId="2025561737" sldId="267"/>
            <ac:spMk id="2" creationId="{7FE9ACE6-47CA-AC2C-040C-AA4F65B25EE0}"/>
          </ac:spMkLst>
        </pc:spChg>
        <pc:spChg chg="mod">
          <ac:chgData name="Karina Dyring" userId="c15192c8-ced6-4082-8fd4-68509cb850b4" providerId="ADAL" clId="{5594544D-BC53-491C-92A8-97FF6BB00D9F}" dt="2025-09-29T10:50:46.267" v="6" actId="26606"/>
          <ac:spMkLst>
            <pc:docMk/>
            <pc:sldMk cId="2025561737" sldId="267"/>
            <ac:spMk id="3" creationId="{5CBCCBCB-D2A1-C76A-C58E-F25935AF3890}"/>
          </ac:spMkLst>
        </pc:spChg>
        <pc:spChg chg="add">
          <ac:chgData name="Karina Dyring" userId="c15192c8-ced6-4082-8fd4-68509cb850b4" providerId="ADAL" clId="{5594544D-BC53-491C-92A8-97FF6BB00D9F}" dt="2025-09-29T10:50:46.267" v="6" actId="26606"/>
          <ac:spMkLst>
            <pc:docMk/>
            <pc:sldMk cId="2025561737" sldId="267"/>
            <ac:spMk id="8" creationId="{289ED1AA-8684-4D37-B208-8777E1A7780D}"/>
          </ac:spMkLst>
        </pc:spChg>
        <pc:spChg chg="add">
          <ac:chgData name="Karina Dyring" userId="c15192c8-ced6-4082-8fd4-68509cb850b4" providerId="ADAL" clId="{5594544D-BC53-491C-92A8-97FF6BB00D9F}" dt="2025-09-29T10:50:46.267" v="6" actId="26606"/>
          <ac:spMkLst>
            <pc:docMk/>
            <pc:sldMk cId="2025561737" sldId="267"/>
            <ac:spMk id="10" creationId="{4180E01B-B1F4-437C-807D-1C930718EE64}"/>
          </ac:spMkLst>
        </pc:spChg>
        <pc:spChg chg="add">
          <ac:chgData name="Karina Dyring" userId="c15192c8-ced6-4082-8fd4-68509cb850b4" providerId="ADAL" clId="{5594544D-BC53-491C-92A8-97FF6BB00D9F}" dt="2025-09-29T10:50:46.267" v="6" actId="26606"/>
          <ac:spMkLst>
            <pc:docMk/>
            <pc:sldMk cId="2025561737" sldId="267"/>
            <ac:spMk id="12" creationId="{41F77738-2AF0-4750-A0C7-F97C2C17590E}"/>
          </ac:spMkLst>
        </pc:spChg>
      </pc:sldChg>
      <pc:sldChg chg="modSp new mod">
        <pc:chgData name="Karina Dyring" userId="c15192c8-ced6-4082-8fd4-68509cb850b4" providerId="ADAL" clId="{5594544D-BC53-491C-92A8-97FF6BB00D9F}" dt="2025-09-29T10:52:28.362" v="45" actId="27636"/>
        <pc:sldMkLst>
          <pc:docMk/>
          <pc:sldMk cId="3858672037" sldId="268"/>
        </pc:sldMkLst>
        <pc:spChg chg="mod">
          <ac:chgData name="Karina Dyring" userId="c15192c8-ced6-4082-8fd4-68509cb850b4" providerId="ADAL" clId="{5594544D-BC53-491C-92A8-97FF6BB00D9F}" dt="2025-09-29T10:51:36.626" v="36" actId="20577"/>
          <ac:spMkLst>
            <pc:docMk/>
            <pc:sldMk cId="3858672037" sldId="268"/>
            <ac:spMk id="2" creationId="{F3D51878-42DC-2A27-2C7E-C543EE9CB91F}"/>
          </ac:spMkLst>
        </pc:spChg>
        <pc:spChg chg="mod">
          <ac:chgData name="Karina Dyring" userId="c15192c8-ced6-4082-8fd4-68509cb850b4" providerId="ADAL" clId="{5594544D-BC53-491C-92A8-97FF6BB00D9F}" dt="2025-09-29T10:52:28.362" v="45" actId="27636"/>
          <ac:spMkLst>
            <pc:docMk/>
            <pc:sldMk cId="3858672037" sldId="268"/>
            <ac:spMk id="3" creationId="{BA4F4F63-BC8D-EC4F-2CF5-02EC0C0E172E}"/>
          </ac:spMkLst>
        </pc:spChg>
      </pc:sldChg>
      <pc:sldChg chg="modSp new mod modNotesTx">
        <pc:chgData name="Karina Dyring" userId="c15192c8-ced6-4082-8fd4-68509cb850b4" providerId="ADAL" clId="{5594544D-BC53-491C-92A8-97FF6BB00D9F}" dt="2025-09-29T10:54:42.689" v="263" actId="20577"/>
        <pc:sldMkLst>
          <pc:docMk/>
          <pc:sldMk cId="208966875" sldId="269"/>
        </pc:sldMkLst>
        <pc:spChg chg="mod">
          <ac:chgData name="Karina Dyring" userId="c15192c8-ced6-4082-8fd4-68509cb850b4" providerId="ADAL" clId="{5594544D-BC53-491C-92A8-97FF6BB00D9F}" dt="2025-09-29T10:54:42.689" v="263" actId="20577"/>
          <ac:spMkLst>
            <pc:docMk/>
            <pc:sldMk cId="208966875" sldId="269"/>
            <ac:spMk id="2" creationId="{E8632515-A392-2226-DCC4-2C3B08E1F46C}"/>
          </ac:spMkLst>
        </pc:spChg>
        <pc:spChg chg="mod">
          <ac:chgData name="Karina Dyring" userId="c15192c8-ced6-4082-8fd4-68509cb850b4" providerId="ADAL" clId="{5594544D-BC53-491C-92A8-97FF6BB00D9F}" dt="2025-09-29T10:53:58.716" v="168" actId="20577"/>
          <ac:spMkLst>
            <pc:docMk/>
            <pc:sldMk cId="208966875" sldId="269"/>
            <ac:spMk id="3" creationId="{32939E71-AC1F-CDA2-BA8D-8A344C9E911D}"/>
          </ac:spMkLst>
        </pc:spChg>
      </pc:sldChg>
      <pc:sldChg chg="addSp delSp modSp new mod setBg modNotesTx">
        <pc:chgData name="Karina Dyring" userId="c15192c8-ced6-4082-8fd4-68509cb850b4" providerId="ADAL" clId="{5594544D-BC53-491C-92A8-97FF6BB00D9F}" dt="2025-09-29T10:59:44.893" v="369" actId="20577"/>
        <pc:sldMkLst>
          <pc:docMk/>
          <pc:sldMk cId="3083030751" sldId="270"/>
        </pc:sldMkLst>
        <pc:spChg chg="mod ord">
          <ac:chgData name="Karina Dyring" userId="c15192c8-ced6-4082-8fd4-68509cb850b4" providerId="ADAL" clId="{5594544D-BC53-491C-92A8-97FF6BB00D9F}" dt="2025-09-29T10:59:16.645" v="310" actId="26606"/>
          <ac:spMkLst>
            <pc:docMk/>
            <pc:sldMk cId="3083030751" sldId="270"/>
            <ac:spMk id="2" creationId="{0A8E8E5B-4907-79CC-302A-71CDB78844DD}"/>
          </ac:spMkLst>
        </pc:spChg>
        <pc:spChg chg="del">
          <ac:chgData name="Karina Dyring" userId="c15192c8-ced6-4082-8fd4-68509cb850b4" providerId="ADAL" clId="{5594544D-BC53-491C-92A8-97FF6BB00D9F}" dt="2025-09-29T10:58:58.657" v="304"/>
          <ac:spMkLst>
            <pc:docMk/>
            <pc:sldMk cId="3083030751" sldId="270"/>
            <ac:spMk id="3" creationId="{C8D50590-5484-EA50-2392-0EDD96E22189}"/>
          </ac:spMkLst>
        </pc:spChg>
        <pc:spChg chg="add">
          <ac:chgData name="Karina Dyring" userId="c15192c8-ced6-4082-8fd4-68509cb850b4" providerId="ADAL" clId="{5594544D-BC53-491C-92A8-97FF6BB00D9F}" dt="2025-09-29T10:59:16.645" v="310" actId="26606"/>
          <ac:spMkLst>
            <pc:docMk/>
            <pc:sldMk cId="3083030751" sldId="270"/>
            <ac:spMk id="9" creationId="{ECC07320-C2CA-4E29-8481-9D9E143C7788}"/>
          </ac:spMkLst>
        </pc:spChg>
        <pc:spChg chg="add">
          <ac:chgData name="Karina Dyring" userId="c15192c8-ced6-4082-8fd4-68509cb850b4" providerId="ADAL" clId="{5594544D-BC53-491C-92A8-97FF6BB00D9F}" dt="2025-09-29T10:59:16.645" v="310" actId="26606"/>
          <ac:spMkLst>
            <pc:docMk/>
            <pc:sldMk cId="3083030751" sldId="270"/>
            <ac:spMk id="11" creationId="{178FB36B-5BFE-42CA-BC60-1115E0D95EEC}"/>
          </ac:spMkLst>
        </pc:spChg>
        <pc:picChg chg="add mod">
          <ac:chgData name="Karina Dyring" userId="c15192c8-ced6-4082-8fd4-68509cb850b4" providerId="ADAL" clId="{5594544D-BC53-491C-92A8-97FF6BB00D9F}" dt="2025-09-29T10:59:16.645" v="310" actId="26606"/>
          <ac:picMkLst>
            <pc:docMk/>
            <pc:sldMk cId="3083030751" sldId="270"/>
            <ac:picMk id="4" creationId="{42A93A1F-3702-B42E-0636-1D304A376F9F}"/>
          </ac:picMkLst>
        </pc:picChg>
      </pc:sldChg>
      <pc:sldChg chg="addSp modSp add mod setBg">
        <pc:chgData name="Karina Dyring" userId="c15192c8-ced6-4082-8fd4-68509cb850b4" providerId="ADAL" clId="{5594544D-BC53-491C-92A8-97FF6BB00D9F}" dt="2025-09-29T11:17:37.299" v="374" actId="20577"/>
        <pc:sldMkLst>
          <pc:docMk/>
          <pc:sldMk cId="0" sldId="271"/>
        </pc:sldMkLst>
        <pc:spChg chg="mod">
          <ac:chgData name="Karina Dyring" userId="c15192c8-ced6-4082-8fd4-68509cb850b4" providerId="ADAL" clId="{5594544D-BC53-491C-92A8-97FF6BB00D9F}" dt="2025-09-29T11:17:33.392" v="373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11:17:37.299" v="374" actId="20577"/>
          <ac:spMkLst>
            <pc:docMk/>
            <pc:sldMk cId="0" sldId="271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11:17:33.392" v="373" actId="26606"/>
          <ac:spMkLst>
            <pc:docMk/>
            <pc:sldMk cId="0" sldId="271"/>
            <ac:spMk id="8" creationId="{943CAA20-3569-4189-9E48-239A229A86CA}"/>
          </ac:spMkLst>
        </pc:spChg>
        <pc:spChg chg="add">
          <ac:chgData name="Karina Dyring" userId="c15192c8-ced6-4082-8fd4-68509cb850b4" providerId="ADAL" clId="{5594544D-BC53-491C-92A8-97FF6BB00D9F}" dt="2025-09-29T11:17:33.392" v="373" actId="26606"/>
          <ac:spMkLst>
            <pc:docMk/>
            <pc:sldMk cId="0" sldId="271"/>
            <ac:spMk id="10" creationId="{DA542B6D-E775-4832-91DC-2D20F857813A}"/>
          </ac:spMkLst>
        </pc:spChg>
      </pc:sldChg>
      <pc:sldChg chg="new del">
        <pc:chgData name="Karina Dyring" userId="c15192c8-ced6-4082-8fd4-68509cb850b4" providerId="ADAL" clId="{5594544D-BC53-491C-92A8-97FF6BB00D9F}" dt="2025-09-29T11:17:23.330" v="371" actId="680"/>
        <pc:sldMkLst>
          <pc:docMk/>
          <pc:sldMk cId="4197629532" sldId="271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2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3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4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5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6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7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8"/>
        </pc:sldMkLst>
      </pc:sldChg>
      <pc:sldChg chg="add">
        <pc:chgData name="Karina Dyring" userId="c15192c8-ced6-4082-8fd4-68509cb850b4" providerId="ADAL" clId="{5594544D-BC53-491C-92A8-97FF6BB00D9F}" dt="2025-09-29T11:17:27.017" v="372"/>
        <pc:sldMkLst>
          <pc:docMk/>
          <pc:sldMk cId="0" sldId="279"/>
        </pc:sldMkLst>
      </pc:sldChg>
      <pc:sldChg chg="addSp modSp add mod setBg">
        <pc:chgData name="Karina Dyring" userId="c15192c8-ced6-4082-8fd4-68509cb850b4" providerId="ADAL" clId="{5594544D-BC53-491C-92A8-97FF6BB00D9F}" dt="2025-09-29T11:32:45.454" v="376" actId="26606"/>
        <pc:sldMkLst>
          <pc:docMk/>
          <pc:sldMk cId="0" sldId="280"/>
        </pc:sldMkLst>
        <pc:spChg chg="mod">
          <ac:chgData name="Karina Dyring" userId="c15192c8-ced6-4082-8fd4-68509cb850b4" providerId="ADAL" clId="{5594544D-BC53-491C-92A8-97FF6BB00D9F}" dt="2025-09-29T11:32:45.454" v="376" actId="26606"/>
          <ac:spMkLst>
            <pc:docMk/>
            <pc:sldMk cId="0" sldId="280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11:32:45.454" v="376" actId="26606"/>
          <ac:spMkLst>
            <pc:docMk/>
            <pc:sldMk cId="0" sldId="280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29T11:32:45.454" v="376" actId="26606"/>
          <ac:spMkLst>
            <pc:docMk/>
            <pc:sldMk cId="0" sldId="280"/>
            <ac:spMk id="8" creationId="{289ED1AA-8684-4D37-B208-8777E1A7780D}"/>
          </ac:spMkLst>
        </pc:spChg>
        <pc:spChg chg="add">
          <ac:chgData name="Karina Dyring" userId="c15192c8-ced6-4082-8fd4-68509cb850b4" providerId="ADAL" clId="{5594544D-BC53-491C-92A8-97FF6BB00D9F}" dt="2025-09-29T11:32:45.454" v="376" actId="26606"/>
          <ac:spMkLst>
            <pc:docMk/>
            <pc:sldMk cId="0" sldId="280"/>
            <ac:spMk id="10" creationId="{4180E01B-B1F4-437C-807D-1C930718EE64}"/>
          </ac:spMkLst>
        </pc:spChg>
        <pc:spChg chg="add">
          <ac:chgData name="Karina Dyring" userId="c15192c8-ced6-4082-8fd4-68509cb850b4" providerId="ADAL" clId="{5594544D-BC53-491C-92A8-97FF6BB00D9F}" dt="2025-09-29T11:32:45.454" v="376" actId="26606"/>
          <ac:spMkLst>
            <pc:docMk/>
            <pc:sldMk cId="0" sldId="280"/>
            <ac:spMk id="12" creationId="{41F77738-2AF0-4750-A0C7-F97C2C17590E}"/>
          </ac:spMkLst>
        </pc:spChg>
      </pc:sldChg>
      <pc:sldChg chg="add modNotesTx">
        <pc:chgData name="Karina Dyring" userId="c15192c8-ced6-4082-8fd4-68509cb850b4" providerId="ADAL" clId="{5594544D-BC53-491C-92A8-97FF6BB00D9F}" dt="2025-09-29T11:33:28.673" v="453" actId="20577"/>
        <pc:sldMkLst>
          <pc:docMk/>
          <pc:sldMk cId="0" sldId="281"/>
        </pc:sldMkLst>
      </pc:sldChg>
      <pc:sldChg chg="addSp delSp modSp new mod">
        <pc:chgData name="Karina Dyring" userId="c15192c8-ced6-4082-8fd4-68509cb850b4" providerId="ADAL" clId="{5594544D-BC53-491C-92A8-97FF6BB00D9F}" dt="2025-09-29T11:37:04.786" v="459" actId="1076"/>
        <pc:sldMkLst>
          <pc:docMk/>
          <pc:sldMk cId="3891210013" sldId="282"/>
        </pc:sldMkLst>
        <pc:spChg chg="del">
          <ac:chgData name="Karina Dyring" userId="c15192c8-ced6-4082-8fd4-68509cb850b4" providerId="ADAL" clId="{5594544D-BC53-491C-92A8-97FF6BB00D9F}" dt="2025-09-29T11:36:46.038" v="455"/>
          <ac:spMkLst>
            <pc:docMk/>
            <pc:sldMk cId="3891210013" sldId="282"/>
            <ac:spMk id="3" creationId="{5C13A4E2-E697-D9B9-A585-32FD74C5087D}"/>
          </ac:spMkLst>
        </pc:spChg>
        <pc:picChg chg="add mod">
          <ac:chgData name="Karina Dyring" userId="c15192c8-ced6-4082-8fd4-68509cb850b4" providerId="ADAL" clId="{5594544D-BC53-491C-92A8-97FF6BB00D9F}" dt="2025-09-29T11:37:04.786" v="459" actId="1076"/>
          <ac:picMkLst>
            <pc:docMk/>
            <pc:sldMk cId="3891210013" sldId="282"/>
            <ac:picMk id="4" creationId="{A8CD3109-9AA1-9E48-BEDE-D6B9F46B1C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9215C-C3E4-488F-B254-5D592CBB7F5D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B244-B932-499A-AE59-AA57FF4AA68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03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introduktionen til at motivere og koble målene sammen.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Kan kobles til beregninger i miniguiden.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refleksion over hvordan alt hænger sammen.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Lad eleverne arbejde med øvelser og gods i praksis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B244-B932-499A-AE59-AA57FF4AA68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45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et eksempel med en lastbil der vælter i kurve pga. højt/sideforskudt tyngdepunkt.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Illustrér med et simpelt diagram af to paller med forskellig vægt.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praktiske eksempler fra dagligdagen.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en forenklet beregning på tavlen eller i hæfte.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Lad eleverne regne i grupper og præsentere svaret.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Suppler med billeder fra lastsikringsminiguiden.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tavlen eller et printet lad-diagram til at placere pallerne.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Eksempler med hvordan dårlig søvn eller usund madpakke kan give ulykker.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refleksion: Hvad kan de tage med ud i praksis?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Lad eleverne selv komme med forslag til en chaufførmadpakke.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Kan </a:t>
            </a:r>
            <a:r>
              <a:rPr dirty="0" err="1"/>
              <a:t>evt</a:t>
            </a:r>
            <a:r>
              <a:rPr dirty="0"/>
              <a:t>. </a:t>
            </a:r>
            <a:r>
              <a:rPr dirty="0" err="1"/>
              <a:t>gøres</a:t>
            </a:r>
            <a:r>
              <a:rPr dirty="0"/>
              <a:t> </a:t>
            </a:r>
            <a:r>
              <a:rPr dirty="0" err="1"/>
              <a:t>praktisk</a:t>
            </a:r>
            <a:r>
              <a:rPr dirty="0"/>
              <a:t> med </a:t>
            </a:r>
            <a:r>
              <a:rPr dirty="0" err="1"/>
              <a:t>indkøb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tilberedning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Lad evt. elever købe ind og lave en sund madpakke sammen hvis der er mulighed for det.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B244-B932-499A-AE59-AA57FF4AA68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29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Noter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underviser</a:t>
            </a:r>
            <a:r>
              <a:rPr dirty="0"/>
              <a:t>:</a:t>
            </a:r>
          </a:p>
          <a:p>
            <a:r>
              <a:rPr dirty="0"/>
              <a:t>- </a:t>
            </a:r>
            <a:r>
              <a:rPr dirty="0" err="1"/>
              <a:t>Diskutér</a:t>
            </a:r>
            <a:r>
              <a:rPr dirty="0"/>
              <a:t> </a:t>
            </a:r>
            <a:r>
              <a:rPr dirty="0" err="1"/>
              <a:t>forskelle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energifordeling</a:t>
            </a:r>
            <a:r>
              <a:rPr dirty="0"/>
              <a:t> </a:t>
            </a:r>
            <a:r>
              <a:rPr dirty="0" err="1"/>
              <a:t>mellem</a:t>
            </a:r>
            <a:r>
              <a:rPr dirty="0"/>
              <a:t> de </a:t>
            </a:r>
            <a:r>
              <a:rPr dirty="0" err="1"/>
              <a:t>tre</a:t>
            </a:r>
            <a:r>
              <a:rPr dirty="0"/>
              <a:t> cases.</a:t>
            </a:r>
          </a:p>
          <a:p>
            <a:r>
              <a:rPr dirty="0"/>
              <a:t>- Lad </a:t>
            </a:r>
            <a:r>
              <a:rPr dirty="0" err="1"/>
              <a:t>eleverne</a:t>
            </a:r>
            <a:r>
              <a:rPr dirty="0"/>
              <a:t> </a:t>
            </a:r>
            <a:r>
              <a:rPr dirty="0" err="1"/>
              <a:t>regne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cases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arbejdsarket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Fokusér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energibehov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forhold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chaufførens</a:t>
            </a:r>
            <a:r>
              <a:rPr dirty="0"/>
              <a:t> </a:t>
            </a:r>
            <a:r>
              <a:rPr dirty="0" err="1"/>
              <a:t>fysiske</a:t>
            </a:r>
            <a:r>
              <a:rPr dirty="0"/>
              <a:t> </a:t>
            </a:r>
            <a:r>
              <a:rPr dirty="0" err="1"/>
              <a:t>arbejde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Spørg</a:t>
            </a:r>
            <a:r>
              <a:rPr dirty="0"/>
              <a:t>: </a:t>
            </a:r>
            <a:r>
              <a:rPr dirty="0" err="1"/>
              <a:t>Hvad</a:t>
            </a:r>
            <a:r>
              <a:rPr dirty="0"/>
              <a:t> er </a:t>
            </a:r>
            <a:r>
              <a:rPr dirty="0" err="1"/>
              <a:t>mest</a:t>
            </a:r>
            <a:r>
              <a:rPr dirty="0"/>
              <a:t> </a:t>
            </a:r>
            <a:r>
              <a:rPr dirty="0" err="1"/>
              <a:t>realistisk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hverdagen</a:t>
            </a:r>
            <a:r>
              <a:rPr dirty="0"/>
              <a:t> –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hvad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ændres</a:t>
            </a:r>
            <a:r>
              <a:rPr dirty="0"/>
              <a:t>?</a:t>
            </a:r>
            <a:endParaRPr lang="da-DK" dirty="0"/>
          </a:p>
          <a:p>
            <a:r>
              <a:rPr lang="da-DK" dirty="0"/>
              <a:t>Lad evt. eleverne regne ud hvordan de kan </a:t>
            </a:r>
            <a:r>
              <a:rPr lang="da-DK"/>
              <a:t>forbrænde ekstra indtaget kalorier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billeder af korrekte og forkerte løft.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Få eleverne til at analysere og foreslå forbedringer.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Inkorporer elementer fra lastsikringsminiguiden.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9ACE6-47CA-AC2C-040C-AA4F65B25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da-DK" sz="5700" dirty="0">
                <a:solidFill>
                  <a:srgbClr val="FFFFFF"/>
                </a:solidFill>
              </a:rPr>
              <a:t>Uge 9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BCCBCB-D2A1-C76A-C58E-F25935AF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AEA59-638D-49A4-11F7-6419ED26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8CD3109-9AA1-9E48-BEDE-D6B9F46B1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0" y="385046"/>
            <a:ext cx="9131860" cy="60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Mål 3.3 – Forebyggelse af fysiske risici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Typiske skader: ryg, skuldre, knæ</a:t>
            </a:r>
          </a:p>
          <a:p>
            <a:r>
              <a:t>Stillesiddende arbejde + tunge løft</a:t>
            </a:r>
          </a:p>
          <a:p>
            <a:r>
              <a:t>Ergonomi og korrekt løfteteknik</a:t>
            </a:r>
          </a:p>
          <a:p>
            <a:r>
              <a:t>Brug af hjælpemidler og værnemidler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 – Case om ergonomi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En chauffør løfter tunge kasser langt væk fra kroppen</a:t>
            </a:r>
          </a:p>
          <a:p>
            <a:r>
              <a:t>Diskutér: Hvilke risici er der?</a:t>
            </a:r>
          </a:p>
          <a:p>
            <a:r>
              <a:t>Hvordan kan arbejdet udføres bedre?</a:t>
            </a:r>
          </a:p>
          <a:p>
            <a:r>
              <a:t>Hvilke hjælpemidler kan bruges?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Mål 1.5 – Lastning og korrekt brug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Kræfter i spil under kørsel: glidning, tipning, forskydning</a:t>
            </a:r>
          </a:p>
          <a:p>
            <a:r>
              <a:t>Korrekt placering af gods → stabilitet og sikkerhed</a:t>
            </a:r>
          </a:p>
          <a:p>
            <a:r>
              <a:t>Tyngdepunkt og akseltryk = vigtigt for køretøjets balance</a:t>
            </a:r>
          </a:p>
          <a:p>
            <a:r>
              <a:t>Lastsikring: surringer, skridsikre underlag, presenninger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 – Lastsikring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vil I sikre følgende gods?</a:t>
            </a:r>
          </a:p>
          <a:p>
            <a:r>
              <a:t>- Paller med drikkevarer</a:t>
            </a:r>
          </a:p>
          <a:p>
            <a:r>
              <a:t>- Stålrør</a:t>
            </a:r>
          </a:p>
          <a:p>
            <a:r>
              <a:t>- Møbler i papkasser</a:t>
            </a:r>
          </a:p>
          <a:p>
            <a:r>
              <a:t>Diskutér i grupper og forklar jeres valg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Sundhed → bedre fokus og færre ulykker</a:t>
            </a:r>
          </a:p>
          <a:p>
            <a:r>
              <a:t>Ergonomi → forebygger skader og nedslidning</a:t>
            </a:r>
          </a:p>
          <a:p>
            <a:r>
              <a:t>Korrekt lastsikring → sikker og effektiv kørsel</a:t>
            </a:r>
          </a:p>
          <a:p>
            <a:r>
              <a:t>Chaufførens ansvar: passe på sig selv og sit køretøj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2A93A1F-3702-B42E-0636-1D304A376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2" b="5438"/>
          <a:stretch>
            <a:fillRect/>
          </a:stretch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8E8E5B-4907-79CC-302A-71CDB788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1" y="743447"/>
            <a:ext cx="2980038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500"/>
              <a:t>Praktiske øvelser i lastsikring</a:t>
            </a:r>
          </a:p>
        </p:txBody>
      </p:sp>
    </p:spTree>
    <p:extLst>
      <p:ext uri="{BB962C8B-B14F-4D97-AF65-F5344CB8AC3E}">
        <p14:creationId xmlns:p14="http://schemas.microsoft.com/office/powerpoint/2010/main" val="3083030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5700"/>
              <a:t>Placering af fælles tyngdepunkt på lad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/>
            <a:endParaRPr lang="da-DK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Hvad er tyngdepunkt?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Punktet hvor vægten fordeler sig ligeligt</a:t>
            </a:r>
          </a:p>
          <a:p>
            <a:r>
              <a:t>Tyngdepunktets placering afgør køretøjets stabilitet</a:t>
            </a:r>
          </a:p>
          <a:p>
            <a:r>
              <a:t>Lavt og centreret tyngdepunkt = stabilt køretøj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Fælles tyngdepunkt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Når flere emner lastes dannes et fælles tyngdepunkt</a:t>
            </a:r>
          </a:p>
          <a:p>
            <a:r>
              <a:t>Afhænger af vægt, størrelse og placering af godset</a:t>
            </a:r>
          </a:p>
          <a:p>
            <a:r>
              <a:t>Skal placeres så tæt på midten af ladet som muligt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5700"/>
              <a:t>Repetition: Sundhed, Fysiske risici og Lastsikring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2000"/>
              <a:t>Mål 3.4 – Fysisk og psykisk egnethed</a:t>
            </a:r>
          </a:p>
          <a:p>
            <a:pPr algn="l">
              <a:lnSpc>
                <a:spcPct val="90000"/>
              </a:lnSpc>
            </a:pPr>
            <a:r>
              <a:rPr lang="da-DK" sz="2000"/>
              <a:t>Mål 3.3 – Forebyggelse af fysiske risici</a:t>
            </a:r>
          </a:p>
          <a:p>
            <a:pPr algn="l">
              <a:lnSpc>
                <a:spcPct val="90000"/>
              </a:lnSpc>
            </a:pPr>
            <a:r>
              <a:rPr lang="da-DK" sz="2000"/>
              <a:t>Mål 1.5 – Lastning og korrekt brug af køretøjet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Konsekvenser af forkert placering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langt til siden → risiko for væltning</a:t>
            </a:r>
          </a:p>
          <a:p>
            <a:r>
              <a:t>For langt frem → overbelastning af forakslen</a:t>
            </a:r>
          </a:p>
          <a:p>
            <a:r>
              <a:t>For langt bagud → ustabil styring og dårlig bremseevne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Beregning af fælles tyngdepunkt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Formel: Vægt × afstand = moment</a:t>
            </a:r>
          </a:p>
          <a:p>
            <a:r>
              <a:t>Summen af momenter ÷ totalvægt = placering af fælles tyngdepunkt</a:t>
            </a:r>
          </a:p>
          <a:p>
            <a:r>
              <a:t>Eksempel: To paller med forskellig vægt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Eksempel – 2 paller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Palle A: 1000 kg placeret 1 m fra ladets forende</a:t>
            </a:r>
          </a:p>
          <a:p>
            <a:r>
              <a:t>Palle B: 500 kg placeret 3 m fra ladets forende</a:t>
            </a:r>
          </a:p>
          <a:p>
            <a:r>
              <a:t>Beregn placeringen af det fælles tyngdepunkt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Praktiske retningslinjer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Placer tungt gods nederst og centralt</a:t>
            </a:r>
          </a:p>
          <a:p>
            <a:r>
              <a:t>Fordel vægten ligeligt fra side til side</a:t>
            </a:r>
          </a:p>
          <a:p>
            <a:r>
              <a:t>Undgå punktbelastning på aksler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 – 3 paller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Lastbilen skal lastes med:</a:t>
            </a:r>
          </a:p>
          <a:p>
            <a:r>
              <a:t>- 1200 kg</a:t>
            </a:r>
          </a:p>
          <a:p>
            <a:r>
              <a:t>- 800 kg</a:t>
            </a:r>
          </a:p>
          <a:p>
            <a:r>
              <a:t>- 600 kg</a:t>
            </a:r>
          </a:p>
          <a:p>
            <a:r>
              <a:t>Hvordan vil I placere dem på ladet for at få et stabilt fælles tyngdepunkt?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Fælles tyngdepunkt = afgørende for sikkerhed</a:t>
            </a:r>
          </a:p>
          <a:p>
            <a:r>
              <a:t>Forkert placering kan give ulykker, skader og ulovlig last</a:t>
            </a:r>
          </a:p>
          <a:p>
            <a:r>
              <a:t>Rigtig placering giver stabil og sikker kørsel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51878-42DC-2A27-2C7E-C543EE9C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4F4F63-BC8D-EC4F-2CF5-02EC0C0E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a-DK" sz="3400" b="1" dirty="0"/>
              <a:t>Del 1 </a:t>
            </a:r>
            <a:r>
              <a:rPr lang="da-DK" sz="3400" dirty="0"/>
              <a:t>– Fysisk og psykisk egnethed (Mål 3.4)</a:t>
            </a:r>
          </a:p>
          <a:p>
            <a:pPr marL="0" indent="0">
              <a:buNone/>
            </a:pPr>
            <a:r>
              <a:rPr lang="da-DK" sz="3400" dirty="0"/>
              <a:t>1. Hvorfor er sund kost vigtig for en chauffør?</a:t>
            </a:r>
          </a:p>
          <a:p>
            <a:pPr marL="0" indent="0">
              <a:buNone/>
            </a:pPr>
            <a:r>
              <a:rPr lang="da-DK" sz="3400" dirty="0"/>
              <a:t>2. Hvad består en sund madpakke af?</a:t>
            </a:r>
          </a:p>
          <a:p>
            <a:pPr marL="0" indent="0">
              <a:buNone/>
            </a:pPr>
            <a:r>
              <a:rPr lang="da-DK" sz="3400" dirty="0"/>
              <a:t>3. Lav et forslag til en dagskost (morgenmad, frokost, aftensmad, snacks).</a:t>
            </a:r>
          </a:p>
          <a:p>
            <a:pPr marL="0" indent="0">
              <a:buNone/>
            </a:pPr>
            <a:r>
              <a:rPr lang="da-DK" sz="3400" dirty="0"/>
              <a:t>4. Hvordan påvirker søvn og hvile trafiksikkerheden?</a:t>
            </a:r>
          </a:p>
          <a:p>
            <a:pPr marL="0" indent="0">
              <a:buNone/>
            </a:pPr>
            <a:r>
              <a:rPr lang="da-DK" sz="3400" dirty="0"/>
              <a:t>5. Hvilke symptomer kan vise, at en chauffør er stresset eller træt?</a:t>
            </a:r>
          </a:p>
          <a:p>
            <a:pPr marL="0" indent="0">
              <a:buNone/>
            </a:pPr>
            <a:r>
              <a:rPr lang="da-DK" sz="3400" b="1" dirty="0"/>
              <a:t>Del 2 </a:t>
            </a:r>
            <a:r>
              <a:rPr lang="da-DK" sz="3400" dirty="0"/>
              <a:t>– Forebyggelse af fysiske risici (Mål 3.3)</a:t>
            </a:r>
          </a:p>
          <a:p>
            <a:pPr marL="0" indent="0">
              <a:buNone/>
            </a:pPr>
            <a:r>
              <a:rPr lang="da-DK" sz="3400" dirty="0"/>
              <a:t>6. Nævn tre typiske skader chauffører kan få i arbejdet.</a:t>
            </a:r>
          </a:p>
          <a:p>
            <a:pPr marL="0" indent="0">
              <a:buNone/>
            </a:pPr>
            <a:r>
              <a:rPr lang="da-DK" sz="3400" dirty="0"/>
              <a:t>7. Hvordan kan stillesiddende arbejde kombineret med tunge løft påvirke kroppen?</a:t>
            </a:r>
          </a:p>
          <a:p>
            <a:pPr marL="0" indent="0">
              <a:buNone/>
            </a:pPr>
            <a:r>
              <a:rPr lang="da-DK" sz="3400" dirty="0"/>
              <a:t>8. Hvad er god løfteteknik?</a:t>
            </a:r>
          </a:p>
          <a:p>
            <a:pPr marL="0" indent="0">
              <a:buNone/>
            </a:pPr>
            <a:r>
              <a:rPr lang="da-DK" sz="3400" dirty="0"/>
              <a:t>9. Giv eksempler på hjælpemidler, der kan forebygge skader.</a:t>
            </a:r>
          </a:p>
          <a:p>
            <a:pPr marL="0" indent="0">
              <a:buNone/>
            </a:pPr>
            <a:r>
              <a:rPr lang="da-DK" sz="3400" dirty="0"/>
              <a:t>10. Hvordan kan personlige værnemidler bidrage til sikkerheden?</a:t>
            </a:r>
          </a:p>
          <a:p>
            <a:pPr marL="0" indent="0">
              <a:buNone/>
            </a:pPr>
            <a:r>
              <a:rPr lang="da-DK" sz="3400" dirty="0"/>
              <a:t>11. Case: En chauffør løfter kasser langt væk fra kroppen. Hvilke risici er der, og hvordan kan situationen forbedres?</a:t>
            </a:r>
          </a:p>
          <a:p>
            <a:pPr marL="0" indent="0">
              <a:buNone/>
            </a:pPr>
            <a:r>
              <a:rPr lang="da-DK" sz="3400" b="1" dirty="0"/>
              <a:t>Del 3 </a:t>
            </a:r>
            <a:r>
              <a:rPr lang="da-DK" sz="3400" dirty="0"/>
              <a:t>– Lastning og korrekt brug af køretøjet (Mål 1.5)</a:t>
            </a:r>
          </a:p>
          <a:p>
            <a:pPr marL="0" indent="0">
              <a:buNone/>
            </a:pPr>
            <a:r>
              <a:rPr lang="da-DK" sz="3400" dirty="0"/>
              <a:t>12. Hvilke kræfter påvirker godset under kørsel?</a:t>
            </a:r>
          </a:p>
          <a:p>
            <a:pPr marL="0" indent="0">
              <a:buNone/>
            </a:pPr>
            <a:r>
              <a:rPr lang="da-DK" sz="3400" dirty="0"/>
              <a:t>13. Hvorfor er tyngdepunkt og akseltryk vigtigt?</a:t>
            </a:r>
          </a:p>
          <a:p>
            <a:pPr marL="0" indent="0">
              <a:buNone/>
            </a:pPr>
            <a:r>
              <a:rPr lang="da-DK" sz="3400" dirty="0"/>
              <a:t>14. Nævn tre metoder til at sikre gods korrekt.</a:t>
            </a:r>
          </a:p>
          <a:p>
            <a:pPr marL="0" indent="0">
              <a:buNone/>
            </a:pPr>
            <a:r>
              <a:rPr lang="da-DK" sz="3400" dirty="0"/>
              <a:t>15. Hvordan kan forkert placering af gods påvirke køretøjets stabilitet?</a:t>
            </a:r>
          </a:p>
          <a:p>
            <a:pPr marL="0" indent="0">
              <a:buNone/>
            </a:pPr>
            <a:r>
              <a:rPr lang="da-DK" sz="3400" dirty="0"/>
              <a:t>16. Hvordan bruger man en surringsrem korrekt?</a:t>
            </a:r>
          </a:p>
          <a:p>
            <a:pPr marL="0" indent="0">
              <a:buNone/>
            </a:pPr>
            <a:r>
              <a:rPr lang="da-DK" sz="3400" dirty="0"/>
              <a:t>17. Case: Hvordan vil du sikre paller med drikkevarer?</a:t>
            </a:r>
          </a:p>
          <a:p>
            <a:pPr marL="0" indent="0">
              <a:buNone/>
            </a:pPr>
            <a:r>
              <a:rPr lang="da-DK" sz="3400" dirty="0"/>
              <a:t>18. Case: Hvordan vil du sikre møbler i papkasser?</a:t>
            </a:r>
          </a:p>
          <a:p>
            <a:pPr marL="0" indent="0">
              <a:buNone/>
            </a:pPr>
            <a:r>
              <a:rPr lang="da-DK" sz="3400" dirty="0"/>
              <a:t>19. Case: Hvordan vil du sikre stålrør?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86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Introduktion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Hvorfor repetition?</a:t>
            </a:r>
          </a:p>
          <a:p>
            <a:r>
              <a:t>Sammenhæng mellem sundhed, ergonomi og lastsikring</a:t>
            </a:r>
          </a:p>
          <a:p>
            <a:r>
              <a:t>Fokus: Hvordan passer chaufføren på sig selv og sit arbejde?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Mål 3.4 – Fysisk og psykisk egnethed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Sund kost og velbefindende → bedre koncentration</a:t>
            </a:r>
          </a:p>
          <a:p>
            <a:r>
              <a:t>Søvn og hvile = afgørende for køresikkerhed</a:t>
            </a:r>
          </a:p>
          <a:p>
            <a:r>
              <a:t>Stress og træthed påvirker reaktionsevnen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rydderier i beholdere oversigt">
            <a:extLst>
              <a:ext uri="{FF2B5EF4-FFF2-40B4-BE49-F238E27FC236}">
                <a16:creationId xmlns:a16="http://schemas.microsoft.com/office/drawing/2014/main" id="{9724DA8C-F0DE-C6CC-0E3B-5F4068CB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27" r="1" b="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500" dirty="0"/>
              <a:t>Kostens betydning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Autofit/>
          </a:bodyPr>
          <a:lstStyle/>
          <a:p>
            <a:r>
              <a:rPr lang="da-DK" sz="2400" dirty="0"/>
              <a:t>Kulhydrat: energi til hjernen og kroppen</a:t>
            </a:r>
          </a:p>
          <a:p>
            <a:r>
              <a:rPr lang="da-DK" sz="2400" dirty="0"/>
              <a:t>Protein: vedligeholder muskler</a:t>
            </a:r>
          </a:p>
          <a:p>
            <a:r>
              <a:rPr lang="da-DK" sz="2400" dirty="0"/>
              <a:t>Fedt: nødvendigt i små mængder</a:t>
            </a:r>
          </a:p>
          <a:p>
            <a:r>
              <a:rPr lang="da-DK" sz="2400" dirty="0"/>
              <a:t>Den sunde madpakke = stabil energi hele dagen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Opgave – Sund mad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Lav et forslag til en dagskost for en chauffør:</a:t>
            </a:r>
          </a:p>
          <a:p>
            <a:r>
              <a:t>- Morgenmad</a:t>
            </a:r>
          </a:p>
          <a:p>
            <a:r>
              <a:t>- Frokost (madpakke)</a:t>
            </a:r>
          </a:p>
          <a:p>
            <a:r>
              <a:t>- Aftensmad og snacks</a:t>
            </a:r>
          </a:p>
          <a:p>
            <a:r>
              <a:t>Diskutér i grupper og præsenter jeres valg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32515-A392-2226-DCC4-2C3B08E1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– hvad koster det?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939E71-AC1F-CDA2-BA8D-8A344C9E9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koster den sunde madpakke?</a:t>
            </a:r>
          </a:p>
          <a:p>
            <a:r>
              <a:rPr lang="da-DK" dirty="0"/>
              <a:t>Lav budget og udregn hvad det koster på uge basis</a:t>
            </a:r>
          </a:p>
        </p:txBody>
      </p:sp>
    </p:spTree>
    <p:extLst>
      <p:ext uri="{BB962C8B-B14F-4D97-AF65-F5344CB8AC3E}">
        <p14:creationId xmlns:p14="http://schemas.microsoft.com/office/powerpoint/2010/main" val="20896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da-DK" sz="5700" dirty="0">
                <a:solidFill>
                  <a:srgbClr val="FFFFFF"/>
                </a:solidFill>
              </a:rPr>
              <a:t>Tre cases – Kalorieindtag i hverdagen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 tre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Case A – </a:t>
            </a:r>
            <a:r>
              <a:rPr dirty="0" err="1"/>
              <a:t>Stor</a:t>
            </a:r>
            <a:r>
              <a:rPr dirty="0"/>
              <a:t> </a:t>
            </a:r>
            <a:r>
              <a:rPr dirty="0" err="1"/>
              <a:t>familiefest</a:t>
            </a:r>
            <a:endParaRPr dirty="0"/>
          </a:p>
          <a:p>
            <a:endParaRPr dirty="0"/>
          </a:p>
          <a:p>
            <a:r>
              <a:rPr dirty="0"/>
              <a:t>Case B – </a:t>
            </a:r>
            <a:r>
              <a:rPr dirty="0" err="1"/>
              <a:t>Fastfood-dag</a:t>
            </a:r>
            <a:endParaRPr dirty="0"/>
          </a:p>
          <a:p>
            <a:endParaRPr dirty="0"/>
          </a:p>
          <a:p>
            <a:r>
              <a:rPr dirty="0"/>
              <a:t>Case C – </a:t>
            </a:r>
            <a:r>
              <a:rPr dirty="0" err="1"/>
              <a:t>Bæredygtig</a:t>
            </a:r>
            <a:r>
              <a:rPr dirty="0"/>
              <a:t> </a:t>
            </a:r>
            <a:r>
              <a:rPr dirty="0" err="1"/>
              <a:t>dag</a:t>
            </a:r>
            <a:r>
              <a:rPr dirty="0"/>
              <a:t> (</a:t>
            </a:r>
            <a:r>
              <a:rPr dirty="0" err="1"/>
              <a:t>plantebaseret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20" ma:contentTypeDescription="Opret et nyt dokument." ma:contentTypeScope="" ma:versionID="7c3ddf537af1a0519b2e07c4694c1aa8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93ae44c31d334598fdeec0aaa330e800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d8fed3-eade-4d2d-8e51-d1e1973cc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2ef22a-6204-49a6-8902-6181c02549c8}" ma:internalName="TaxCatchAll" ma:showField="CatchAllData" ma:web="8e01ca8f-5ef1-4f69-bef7-0923966b1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  <lcf76f155ced4ddcb4097134ff3c332f xmlns="e5a614a0-e390-4758-987e-00508b2d8f32">
      <Terms xmlns="http://schemas.microsoft.com/office/infopath/2007/PartnerControls"/>
    </lcf76f155ced4ddcb4097134ff3c332f>
    <TaxCatchAll xmlns="8e01ca8f-5ef1-4f69-bef7-0923966b1c21" xsi:nil="true"/>
  </documentManagement>
</p:properties>
</file>

<file path=customXml/itemProps1.xml><?xml version="1.0" encoding="utf-8"?>
<ds:datastoreItem xmlns:ds="http://schemas.openxmlformats.org/officeDocument/2006/customXml" ds:itemID="{0301EDE1-CD13-41FC-8517-86605F857C66}"/>
</file>

<file path=customXml/itemProps2.xml><?xml version="1.0" encoding="utf-8"?>
<ds:datastoreItem xmlns:ds="http://schemas.openxmlformats.org/officeDocument/2006/customXml" ds:itemID="{70AE476D-BBED-4B90-9C62-8B0B0643C230}"/>
</file>

<file path=customXml/itemProps3.xml><?xml version="1.0" encoding="utf-8"?>
<ds:datastoreItem xmlns:ds="http://schemas.openxmlformats.org/officeDocument/2006/customXml" ds:itemID="{B717B26E-40D7-475E-A52F-B3768B111C4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1093</Words>
  <Application>Microsoft Office PowerPoint</Application>
  <PresentationFormat>Skærmshow (4:3)</PresentationFormat>
  <Paragraphs>146</Paragraphs>
  <Slides>26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Uge 9</vt:lpstr>
      <vt:lpstr>Repetition: Sundhed, Fysiske risici og Lastsikring</vt:lpstr>
      <vt:lpstr>Introduktion</vt:lpstr>
      <vt:lpstr>Mål 3.4 – Fysisk og psykisk egnethed</vt:lpstr>
      <vt:lpstr>Kostens betydning</vt:lpstr>
      <vt:lpstr>Opgave – Sund mad</vt:lpstr>
      <vt:lpstr>Opgave – hvad koster det?</vt:lpstr>
      <vt:lpstr>Tre cases – Kalorieindtag i hverdagen</vt:lpstr>
      <vt:lpstr>De tre cases</vt:lpstr>
      <vt:lpstr>PowerPoint-præsentation</vt:lpstr>
      <vt:lpstr>Mål 3.3 – Forebyggelse af fysiske risici</vt:lpstr>
      <vt:lpstr>Opgave – Case om ergonomi</vt:lpstr>
      <vt:lpstr>Mål 1.5 – Lastning og korrekt brug</vt:lpstr>
      <vt:lpstr>Opgave – Lastsikring</vt:lpstr>
      <vt:lpstr>Opsamling</vt:lpstr>
      <vt:lpstr>Praktiske øvelser i lastsikring</vt:lpstr>
      <vt:lpstr>Placering af fælles tyngdepunkt på lad</vt:lpstr>
      <vt:lpstr>Hvad er tyngdepunkt?</vt:lpstr>
      <vt:lpstr>Fælles tyngdepunkt</vt:lpstr>
      <vt:lpstr>Konsekvenser af forkert placering</vt:lpstr>
      <vt:lpstr>Beregning af fælles tyngdepunkt</vt:lpstr>
      <vt:lpstr>Eksempel – 2 paller</vt:lpstr>
      <vt:lpstr>Praktiske retningslinjer</vt:lpstr>
      <vt:lpstr>Opgave – 3 paller</vt:lpstr>
      <vt:lpstr>Opsamling</vt:lpstr>
      <vt:lpstr>Arbejdsark til power 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Karina Dyring</dc:creator>
  <cp:keywords/>
  <dc:description>generated using python-pptx</dc:description>
  <cp:lastModifiedBy>Karina Dyring</cp:lastModifiedBy>
  <cp:revision>1</cp:revision>
  <dcterms:created xsi:type="dcterms:W3CDTF">2013-01-27T09:14:16Z</dcterms:created>
  <dcterms:modified xsi:type="dcterms:W3CDTF">2025-09-29T11:37:09Z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