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73" r:id="rId2"/>
    <p:sldId id="269" r:id="rId3"/>
    <p:sldId id="270" r:id="rId4"/>
    <p:sldId id="271" r:id="rId5"/>
    <p:sldId id="272" r:id="rId6"/>
    <p:sldId id="260" r:id="rId7"/>
    <p:sldId id="256" r:id="rId8"/>
    <p:sldId id="261" r:id="rId9"/>
    <p:sldId id="257" r:id="rId10"/>
    <p:sldId id="262" r:id="rId11"/>
    <p:sldId id="258" r:id="rId12"/>
    <p:sldId id="263" r:id="rId13"/>
    <p:sldId id="259" r:id="rId14"/>
  </p:sldIdLst>
  <p:sldSz cx="12192000" cy="6858000"/>
  <p:notesSz cx="6724650" cy="97742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2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46E6FA5D-05A2-4780-99FE-D9D36DF5D055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283831"/>
            <a:ext cx="2914015" cy="490408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09079" y="9283831"/>
            <a:ext cx="2914015" cy="490408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9D7A7626-D3F3-4837-B430-B6E574FF24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5638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138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45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13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062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684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889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6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301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404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15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66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A6AF-7DFE-4287-B09B-D142E6A80300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58A79-CED4-4F81-B784-0187E4AC93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972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e-Stop-Shop definition: This is what the OSS is all about | hellot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945"/>
            <a:ext cx="12192000" cy="586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2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Leder 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5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Leder 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400" dirty="0"/>
              <a:t>P</a:t>
            </a:r>
            <a:r>
              <a:rPr lang="da-DK" sz="4400" dirty="0" smtClean="0"/>
              <a:t>erson </a:t>
            </a:r>
            <a:r>
              <a:rPr lang="da-DK" sz="4400" dirty="0"/>
              <a:t>der står i spidsen for og har bestemmende indflydelse på et foretagende, en gruppe mennesker, tilhængere el.lign.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8331201" y="6302664"/>
            <a:ext cx="3528291" cy="385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Kilde: Den Danske Ordbog</a:t>
            </a:r>
            <a:endParaRPr lang="da-DK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2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Kollega 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8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Kollega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400" dirty="0" smtClean="0"/>
              <a:t>Person </a:t>
            </a:r>
            <a:r>
              <a:rPr lang="da-DK" sz="4400" dirty="0"/>
              <a:t>som er ansat på samme arbejdsplads som én selv, og som man (dagligt) arbejder sammen </a:t>
            </a:r>
            <a:r>
              <a:rPr lang="da-DK" sz="4400" dirty="0" smtClean="0"/>
              <a:t>med.</a:t>
            </a:r>
            <a:endParaRPr lang="da-DK" sz="4400" dirty="0"/>
          </a:p>
        </p:txBody>
      </p:sp>
      <p:sp>
        <p:nvSpPr>
          <p:cNvPr id="4" name="Afrundet rektangel 3"/>
          <p:cNvSpPr/>
          <p:nvPr/>
        </p:nvSpPr>
        <p:spPr>
          <a:xfrm>
            <a:off x="8331201" y="6302664"/>
            <a:ext cx="3528291" cy="385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Kilde: Den Danske Ordbog</a:t>
            </a:r>
            <a:endParaRPr lang="da-DK" dirty="0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9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Mentor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Lærling 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2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Leder 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1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Kollega 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8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Mentor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Mentor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400" dirty="0" smtClean="0"/>
              <a:t>(Ældre </a:t>
            </a:r>
            <a:r>
              <a:rPr lang="da-DK" sz="4400" dirty="0"/>
              <a:t>og) erfaren person, fx en lærer ved en højere læreanstalt, der underviser, vejleder og rådgiver et ungt </a:t>
            </a:r>
            <a:r>
              <a:rPr lang="da-DK" sz="4400" dirty="0" smtClean="0"/>
              <a:t>menneske.</a:t>
            </a:r>
            <a:endParaRPr lang="da-DK" sz="4400" dirty="0"/>
          </a:p>
        </p:txBody>
      </p:sp>
      <p:sp>
        <p:nvSpPr>
          <p:cNvPr id="4" name="Afrundet rektangel 3"/>
          <p:cNvSpPr/>
          <p:nvPr/>
        </p:nvSpPr>
        <p:spPr>
          <a:xfrm>
            <a:off x="8331201" y="6302664"/>
            <a:ext cx="3528291" cy="385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Kilde: Den Danske Ordbog</a:t>
            </a:r>
            <a:endParaRPr lang="da-DK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9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Lærling 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44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800" b="1" dirty="0" smtClean="0"/>
              <a:t>Lærling  </a:t>
            </a:r>
            <a:endParaRPr lang="da-DK" sz="8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a-DK" sz="4400" dirty="0" smtClean="0"/>
              <a:t>Person </a:t>
            </a:r>
            <a:r>
              <a:rPr lang="da-DK" sz="4400" dirty="0"/>
              <a:t>der modtager undervisning på en skole </a:t>
            </a:r>
            <a:r>
              <a:rPr lang="da-DK" sz="4400" dirty="0" smtClean="0"/>
              <a:t>el.lign.</a:t>
            </a:r>
          </a:p>
          <a:p>
            <a:r>
              <a:rPr lang="da-DK" sz="4400" dirty="0" smtClean="0"/>
              <a:t>Person </a:t>
            </a:r>
            <a:r>
              <a:rPr lang="da-DK" sz="4400" dirty="0"/>
              <a:t>der er i lære i en virksomhed el.lign</a:t>
            </a:r>
            <a:r>
              <a:rPr lang="da-DK" sz="4400" dirty="0" smtClean="0"/>
              <a:t>.</a:t>
            </a:r>
          </a:p>
          <a:p>
            <a:r>
              <a:rPr lang="da-DK" sz="4400" dirty="0" smtClean="0"/>
              <a:t>Person </a:t>
            </a:r>
            <a:r>
              <a:rPr lang="da-DK" sz="4400" dirty="0"/>
              <a:t>der er meget påvirket af en bestemt stor kunstner, videnskabsmand el.lign.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8331201" y="6302664"/>
            <a:ext cx="3528291" cy="385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Kilde: Den Danske Ordbog</a:t>
            </a:r>
            <a:endParaRPr lang="da-DK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9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17" ma:contentTypeDescription="Opret et nyt dokument." ma:contentTypeScope="" ma:versionID="7513db21cb739c5e31dc7bf35aa4566a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87d36121a0a57e8caa824ad18ea8c0b2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78d8fed3-eade-4d2d-8e51-d1e1973cc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2ef22a-6204-49a6-8902-6181c02549c8}" ma:internalName="TaxCatchAll" ma:showField="CatchAllData" ma:web="8e01ca8f-5ef1-4f69-bef7-0923966b1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EF77AE-8037-40AC-BF7F-8C87E0EE3E65}"/>
</file>

<file path=customXml/itemProps2.xml><?xml version="1.0" encoding="utf-8"?>
<ds:datastoreItem xmlns:ds="http://schemas.openxmlformats.org/officeDocument/2006/customXml" ds:itemID="{D0E2F28A-F1EF-4243-9D19-5EC393106B39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132</Words>
  <Application>Microsoft Office PowerPoint</Application>
  <PresentationFormat>Widescreen</PresentationFormat>
  <Paragraphs>22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PowerPoint-præsentation</vt:lpstr>
      <vt:lpstr>Mentor </vt:lpstr>
      <vt:lpstr>Lærling  </vt:lpstr>
      <vt:lpstr>Leder  </vt:lpstr>
      <vt:lpstr>Kollega  </vt:lpstr>
      <vt:lpstr>Mentor </vt:lpstr>
      <vt:lpstr>Mentor </vt:lpstr>
      <vt:lpstr>Lærling  </vt:lpstr>
      <vt:lpstr>Lærling  </vt:lpstr>
      <vt:lpstr>Leder  </vt:lpstr>
      <vt:lpstr>Leder  </vt:lpstr>
      <vt:lpstr>Kollega  </vt:lpstr>
      <vt:lpstr>Kollega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</dc:title>
  <dc:creator>Jette Grundahl Lindskov</dc:creator>
  <cp:lastModifiedBy>Jette Grundahl Lindskov</cp:lastModifiedBy>
  <cp:revision>10</cp:revision>
  <cp:lastPrinted>2022-08-09T12:42:50Z</cp:lastPrinted>
  <dcterms:created xsi:type="dcterms:W3CDTF">2022-08-09T12:30:08Z</dcterms:created>
  <dcterms:modified xsi:type="dcterms:W3CDTF">2023-05-25T07:42:46Z</dcterms:modified>
</cp:coreProperties>
</file>