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82" r:id="rId16"/>
    <p:sldId id="283" r:id="rId17"/>
    <p:sldId id="284" r:id="rId18"/>
    <p:sldId id="304" r:id="rId19"/>
    <p:sldId id="285" r:id="rId20"/>
    <p:sldId id="286" r:id="rId21"/>
    <p:sldId id="305" r:id="rId22"/>
    <p:sldId id="287" r:id="rId23"/>
    <p:sldId id="288" r:id="rId24"/>
    <p:sldId id="289" r:id="rId25"/>
    <p:sldId id="290" r:id="rId26"/>
    <p:sldId id="291" r:id="rId27"/>
    <p:sldId id="321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32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B9CFC9-D10D-4E8C-9D79-3C282545D819}" v="31" dt="2025-09-29T06:53:43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Dyring" userId="c15192c8-ced6-4082-8fd4-68509cb850b4" providerId="ADAL" clId="{5594544D-BC53-491C-92A8-97FF6BB00D9F}"/>
    <pc:docChg chg="undo custSel addSld delSld modSld sldOrd">
      <pc:chgData name="Karina Dyring" userId="c15192c8-ced6-4082-8fd4-68509cb850b4" providerId="ADAL" clId="{5594544D-BC53-491C-92A8-97FF6BB00D9F}" dt="2025-09-29T06:57:07.130" v="281" actId="20577"/>
      <pc:docMkLst>
        <pc:docMk/>
      </pc:docMkLst>
      <pc:sldChg chg="addSp delSp modSp mod setBg">
        <pc:chgData name="Karina Dyring" userId="c15192c8-ced6-4082-8fd4-68509cb850b4" providerId="ADAL" clId="{5594544D-BC53-491C-92A8-97FF6BB00D9F}" dt="2025-09-29T06:50:56.564" v="111" actId="20577"/>
        <pc:sldMkLst>
          <pc:docMk/>
          <pc:sldMk cId="0" sldId="260"/>
        </pc:sldMkLst>
        <pc:spChg chg="mod">
          <ac:chgData name="Karina Dyring" userId="c15192c8-ced6-4082-8fd4-68509cb850b4" providerId="ADAL" clId="{5594544D-BC53-491C-92A8-97FF6BB00D9F}" dt="2025-09-16T10:38:32.711" v="90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06:50:56.564" v="111" actId="20577"/>
          <ac:spMkLst>
            <pc:docMk/>
            <pc:sldMk cId="0" sldId="260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16T10:38:32.711" v="90" actId="26606"/>
          <ac:spMkLst>
            <pc:docMk/>
            <pc:sldMk cId="0" sldId="260"/>
            <ac:spMk id="16" creationId="{04812C46-200A-4DEB-A05E-3ED6C68C2387}"/>
          </ac:spMkLst>
        </pc:spChg>
        <pc:spChg chg="add">
          <ac:chgData name="Karina Dyring" userId="c15192c8-ced6-4082-8fd4-68509cb850b4" providerId="ADAL" clId="{5594544D-BC53-491C-92A8-97FF6BB00D9F}" dt="2025-09-16T10:38:32.711" v="90" actId="26606"/>
          <ac:spMkLst>
            <pc:docMk/>
            <pc:sldMk cId="0" sldId="260"/>
            <ac:spMk id="18" creationId="{D1EA859B-E555-4109-94F3-6700E046E008}"/>
          </ac:spMkLst>
        </pc:spChg>
        <pc:picChg chg="add mod">
          <ac:chgData name="Karina Dyring" userId="c15192c8-ced6-4082-8fd4-68509cb850b4" providerId="ADAL" clId="{5594544D-BC53-491C-92A8-97FF6BB00D9F}" dt="2025-09-16T10:38:32.711" v="90" actId="26606"/>
          <ac:picMkLst>
            <pc:docMk/>
            <pc:sldMk cId="0" sldId="260"/>
            <ac:picMk id="5" creationId="{721B0171-D278-BB33-276E-469DBCDDC27A}"/>
          </ac:picMkLst>
        </pc:picChg>
      </pc:sldChg>
      <pc:sldChg chg="modSp mod">
        <pc:chgData name="Karina Dyring" userId="c15192c8-ced6-4082-8fd4-68509cb850b4" providerId="ADAL" clId="{5594544D-BC53-491C-92A8-97FF6BB00D9F}" dt="2025-09-29T06:51:12.670" v="115" actId="20577"/>
        <pc:sldMkLst>
          <pc:docMk/>
          <pc:sldMk cId="0" sldId="262"/>
        </pc:sldMkLst>
        <pc:spChg chg="mod">
          <ac:chgData name="Karina Dyring" userId="c15192c8-ced6-4082-8fd4-68509cb850b4" providerId="ADAL" clId="{5594544D-BC53-491C-92A8-97FF6BB00D9F}" dt="2025-09-29T06:51:12.670" v="115" actId="20577"/>
          <ac:spMkLst>
            <pc:docMk/>
            <pc:sldMk cId="0" sldId="262"/>
            <ac:spMk id="2" creationId="{00000000-0000-0000-0000-000000000000}"/>
          </ac:spMkLst>
        </pc:spChg>
      </pc:sldChg>
      <pc:sldChg chg="modSp mod">
        <pc:chgData name="Karina Dyring" userId="c15192c8-ced6-4082-8fd4-68509cb850b4" providerId="ADAL" clId="{5594544D-BC53-491C-92A8-97FF6BB00D9F}" dt="2025-09-29T06:51:32.337" v="127" actId="20577"/>
        <pc:sldMkLst>
          <pc:docMk/>
          <pc:sldMk cId="0" sldId="263"/>
        </pc:sldMkLst>
        <pc:spChg chg="mod">
          <ac:chgData name="Karina Dyring" userId="c15192c8-ced6-4082-8fd4-68509cb850b4" providerId="ADAL" clId="{5594544D-BC53-491C-92A8-97FF6BB00D9F}" dt="2025-09-29T06:51:32.337" v="127" actId="20577"/>
          <ac:spMkLst>
            <pc:docMk/>
            <pc:sldMk cId="0" sldId="263"/>
            <ac:spMk id="3" creationId="{00000000-0000-0000-0000-000000000000}"/>
          </ac:spMkLst>
        </pc:spChg>
      </pc:sldChg>
      <pc:sldChg chg="addSp modSp mod setBg">
        <pc:chgData name="Karina Dyring" userId="c15192c8-ced6-4082-8fd4-68509cb850b4" providerId="ADAL" clId="{5594544D-BC53-491C-92A8-97FF6BB00D9F}" dt="2025-09-29T06:54:04.418" v="231" actId="20577"/>
        <pc:sldMkLst>
          <pc:docMk/>
          <pc:sldMk cId="0" sldId="264"/>
        </pc:sldMkLst>
        <pc:spChg chg="mod">
          <ac:chgData name="Karina Dyring" userId="c15192c8-ced6-4082-8fd4-68509cb850b4" providerId="ADAL" clId="{5594544D-BC53-491C-92A8-97FF6BB00D9F}" dt="2025-09-16T10:39:14.211" v="93" actId="26606"/>
          <ac:spMkLst>
            <pc:docMk/>
            <pc:sldMk cId="0" sldId="264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06:54:04.418" v="231" actId="20577"/>
          <ac:spMkLst>
            <pc:docMk/>
            <pc:sldMk cId="0" sldId="264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16T10:39:14.211" v="93" actId="26606"/>
          <ac:spMkLst>
            <pc:docMk/>
            <pc:sldMk cId="0" sldId="264"/>
            <ac:spMk id="9" creationId="{04812C46-200A-4DEB-A05E-3ED6C68C2387}"/>
          </ac:spMkLst>
        </pc:spChg>
        <pc:spChg chg="add">
          <ac:chgData name="Karina Dyring" userId="c15192c8-ced6-4082-8fd4-68509cb850b4" providerId="ADAL" clId="{5594544D-BC53-491C-92A8-97FF6BB00D9F}" dt="2025-09-16T10:39:14.211" v="93" actId="26606"/>
          <ac:spMkLst>
            <pc:docMk/>
            <pc:sldMk cId="0" sldId="264"/>
            <ac:spMk id="11" creationId="{D1EA859B-E555-4109-94F3-6700E046E008}"/>
          </ac:spMkLst>
        </pc:spChg>
        <pc:picChg chg="add">
          <ac:chgData name="Karina Dyring" userId="c15192c8-ced6-4082-8fd4-68509cb850b4" providerId="ADAL" clId="{5594544D-BC53-491C-92A8-97FF6BB00D9F}" dt="2025-09-16T10:39:14.211" v="93" actId="26606"/>
          <ac:picMkLst>
            <pc:docMk/>
            <pc:sldMk cId="0" sldId="264"/>
            <ac:picMk id="5" creationId="{4D457F47-FD54-477A-473A-F187B5C7527A}"/>
          </ac:picMkLst>
        </pc:picChg>
      </pc:sldChg>
      <pc:sldChg chg="modSp add del modAnim">
        <pc:chgData name="Karina Dyring" userId="c15192c8-ced6-4082-8fd4-68509cb850b4" providerId="ADAL" clId="{5594544D-BC53-491C-92A8-97FF6BB00D9F}" dt="2025-09-16T10:49:28.884" v="108" actId="47"/>
        <pc:sldMkLst>
          <pc:docMk/>
          <pc:sldMk cId="0" sldId="268"/>
        </pc:sldMkLst>
      </pc:sldChg>
      <pc:sldChg chg="add del">
        <pc:chgData name="Karina Dyring" userId="c15192c8-ced6-4082-8fd4-68509cb850b4" providerId="ADAL" clId="{5594544D-BC53-491C-92A8-97FF6BB00D9F}" dt="2025-09-16T09:16:16.387" v="11" actId="2696"/>
        <pc:sldMkLst>
          <pc:docMk/>
          <pc:sldMk cId="0" sldId="270"/>
        </pc:sldMkLst>
      </pc:sldChg>
      <pc:sldChg chg="add">
        <pc:chgData name="Karina Dyring" userId="c15192c8-ced6-4082-8fd4-68509cb850b4" providerId="ADAL" clId="{5594544D-BC53-491C-92A8-97FF6BB00D9F}" dt="2025-09-16T09:13:58.805" v="0"/>
        <pc:sldMkLst>
          <pc:docMk/>
          <pc:sldMk cId="0" sldId="271"/>
        </pc:sldMkLst>
      </pc:sldChg>
      <pc:sldChg chg="add">
        <pc:chgData name="Karina Dyring" userId="c15192c8-ced6-4082-8fd4-68509cb850b4" providerId="ADAL" clId="{5594544D-BC53-491C-92A8-97FF6BB00D9F}" dt="2025-09-16T09:13:58.805" v="0"/>
        <pc:sldMkLst>
          <pc:docMk/>
          <pc:sldMk cId="0" sldId="272"/>
        </pc:sldMkLst>
      </pc:sldChg>
      <pc:sldChg chg="add">
        <pc:chgData name="Karina Dyring" userId="c15192c8-ced6-4082-8fd4-68509cb850b4" providerId="ADAL" clId="{5594544D-BC53-491C-92A8-97FF6BB00D9F}" dt="2025-09-16T09:13:58.805" v="0"/>
        <pc:sldMkLst>
          <pc:docMk/>
          <pc:sldMk cId="0" sldId="273"/>
        </pc:sldMkLst>
      </pc:sldChg>
      <pc:sldChg chg="add">
        <pc:chgData name="Karina Dyring" userId="c15192c8-ced6-4082-8fd4-68509cb850b4" providerId="ADAL" clId="{5594544D-BC53-491C-92A8-97FF6BB00D9F}" dt="2025-09-16T09:13:58.805" v="0"/>
        <pc:sldMkLst>
          <pc:docMk/>
          <pc:sldMk cId="0" sldId="274"/>
        </pc:sldMkLst>
      </pc:sldChg>
      <pc:sldChg chg="add">
        <pc:chgData name="Karina Dyring" userId="c15192c8-ced6-4082-8fd4-68509cb850b4" providerId="ADAL" clId="{5594544D-BC53-491C-92A8-97FF6BB00D9F}" dt="2025-09-16T09:13:58.805" v="0"/>
        <pc:sldMkLst>
          <pc:docMk/>
          <pc:sldMk cId="0" sldId="275"/>
        </pc:sldMkLst>
      </pc:sldChg>
      <pc:sldChg chg="add">
        <pc:chgData name="Karina Dyring" userId="c15192c8-ced6-4082-8fd4-68509cb850b4" providerId="ADAL" clId="{5594544D-BC53-491C-92A8-97FF6BB00D9F}" dt="2025-09-16T09:13:58.805" v="0"/>
        <pc:sldMkLst>
          <pc:docMk/>
          <pc:sldMk cId="0" sldId="276"/>
        </pc:sldMkLst>
      </pc:sldChg>
      <pc:sldChg chg="add">
        <pc:chgData name="Karina Dyring" userId="c15192c8-ced6-4082-8fd4-68509cb850b4" providerId="ADAL" clId="{5594544D-BC53-491C-92A8-97FF6BB00D9F}" dt="2025-09-16T09:13:58.805" v="0"/>
        <pc:sldMkLst>
          <pc:docMk/>
          <pc:sldMk cId="0" sldId="277"/>
        </pc:sldMkLst>
      </pc:sldChg>
      <pc:sldChg chg="modSp add mod">
        <pc:chgData name="Karina Dyring" userId="c15192c8-ced6-4082-8fd4-68509cb850b4" providerId="ADAL" clId="{5594544D-BC53-491C-92A8-97FF6BB00D9F}" dt="2025-09-29T06:57:07.130" v="281" actId="20577"/>
        <pc:sldMkLst>
          <pc:docMk/>
          <pc:sldMk cId="0" sldId="278"/>
        </pc:sldMkLst>
        <pc:spChg chg="mod">
          <ac:chgData name="Karina Dyring" userId="c15192c8-ced6-4082-8fd4-68509cb850b4" providerId="ADAL" clId="{5594544D-BC53-491C-92A8-97FF6BB00D9F}" dt="2025-09-29T06:57:07.130" v="281" actId="20577"/>
          <ac:spMkLst>
            <pc:docMk/>
            <pc:sldMk cId="0" sldId="278"/>
            <ac:spMk id="3" creationId="{00000000-0000-0000-0000-000000000000}"/>
          </ac:spMkLst>
        </pc:spChg>
      </pc:sldChg>
      <pc:sldChg chg="add">
        <pc:chgData name="Karina Dyring" userId="c15192c8-ced6-4082-8fd4-68509cb850b4" providerId="ADAL" clId="{5594544D-BC53-491C-92A8-97FF6BB00D9F}" dt="2025-09-16T09:13:58.805" v="0"/>
        <pc:sldMkLst>
          <pc:docMk/>
          <pc:sldMk cId="0" sldId="279"/>
        </pc:sldMkLst>
      </pc:sldChg>
      <pc:sldChg chg="add">
        <pc:chgData name="Karina Dyring" userId="c15192c8-ced6-4082-8fd4-68509cb850b4" providerId="ADAL" clId="{5594544D-BC53-491C-92A8-97FF6BB00D9F}" dt="2025-09-16T09:13:58.805" v="0"/>
        <pc:sldMkLst>
          <pc:docMk/>
          <pc:sldMk cId="0" sldId="280"/>
        </pc:sldMkLst>
      </pc:sldChg>
      <pc:sldChg chg="addSp delSp modSp add mod setBg addAnim">
        <pc:chgData name="Karina Dyring" userId="c15192c8-ced6-4082-8fd4-68509cb850b4" providerId="ADAL" clId="{5594544D-BC53-491C-92A8-97FF6BB00D9F}" dt="2025-09-16T10:16:35.554" v="16"/>
        <pc:sldMkLst>
          <pc:docMk/>
          <pc:sldMk cId="0" sldId="281"/>
        </pc:sldMkLst>
        <pc:spChg chg="mod">
          <ac:chgData name="Karina Dyring" userId="c15192c8-ced6-4082-8fd4-68509cb850b4" providerId="ADAL" clId="{5594544D-BC53-491C-92A8-97FF6BB00D9F}" dt="2025-09-16T10:16:35.554" v="14" actId="26606"/>
          <ac:spMkLst>
            <pc:docMk/>
            <pc:sldMk cId="0" sldId="281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16T10:16:35.554" v="14" actId="26606"/>
          <ac:spMkLst>
            <pc:docMk/>
            <pc:sldMk cId="0" sldId="281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16T10:16:35.554" v="14" actId="26606"/>
          <ac:spMkLst>
            <pc:docMk/>
            <pc:sldMk cId="0" sldId="281"/>
            <ac:spMk id="19" creationId="{943CAA20-3569-4189-9E48-239A229A86CA}"/>
          </ac:spMkLst>
        </pc:spChg>
        <pc:spChg chg="add">
          <ac:chgData name="Karina Dyring" userId="c15192c8-ced6-4082-8fd4-68509cb850b4" providerId="ADAL" clId="{5594544D-BC53-491C-92A8-97FF6BB00D9F}" dt="2025-09-16T10:16:35.554" v="14" actId="26606"/>
          <ac:spMkLst>
            <pc:docMk/>
            <pc:sldMk cId="0" sldId="281"/>
            <ac:spMk id="21" creationId="{DA542B6D-E775-4832-91DC-2D20F857813A}"/>
          </ac:spMkLst>
        </pc:spChg>
      </pc:sldChg>
      <pc:sldChg chg="add">
        <pc:chgData name="Karina Dyring" userId="c15192c8-ced6-4082-8fd4-68509cb850b4" providerId="ADAL" clId="{5594544D-BC53-491C-92A8-97FF6BB00D9F}" dt="2025-09-16T10:16:07.164" v="12"/>
        <pc:sldMkLst>
          <pc:docMk/>
          <pc:sldMk cId="0" sldId="282"/>
        </pc:sldMkLst>
      </pc:sldChg>
      <pc:sldChg chg="addSp modSp add mod setBg">
        <pc:chgData name="Karina Dyring" userId="c15192c8-ced6-4082-8fd4-68509cb850b4" providerId="ADAL" clId="{5594544D-BC53-491C-92A8-97FF6BB00D9F}" dt="2025-09-16T10:40:06.985" v="98" actId="14100"/>
        <pc:sldMkLst>
          <pc:docMk/>
          <pc:sldMk cId="0" sldId="283"/>
        </pc:sldMkLst>
        <pc:spChg chg="mod">
          <ac:chgData name="Karina Dyring" userId="c15192c8-ced6-4082-8fd4-68509cb850b4" providerId="ADAL" clId="{5594544D-BC53-491C-92A8-97FF6BB00D9F}" dt="2025-09-16T10:39:51.977" v="95" actId="26606"/>
          <ac:spMkLst>
            <pc:docMk/>
            <pc:sldMk cId="0" sldId="283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16T10:40:06.985" v="98" actId="14100"/>
          <ac:spMkLst>
            <pc:docMk/>
            <pc:sldMk cId="0" sldId="283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16T10:39:51.977" v="95" actId="26606"/>
          <ac:spMkLst>
            <pc:docMk/>
            <pc:sldMk cId="0" sldId="283"/>
            <ac:spMk id="9" creationId="{04812C46-200A-4DEB-A05E-3ED6C68C2387}"/>
          </ac:spMkLst>
        </pc:spChg>
        <pc:spChg chg="add">
          <ac:chgData name="Karina Dyring" userId="c15192c8-ced6-4082-8fd4-68509cb850b4" providerId="ADAL" clId="{5594544D-BC53-491C-92A8-97FF6BB00D9F}" dt="2025-09-16T10:39:51.977" v="95" actId="26606"/>
          <ac:spMkLst>
            <pc:docMk/>
            <pc:sldMk cId="0" sldId="283"/>
            <ac:spMk id="11" creationId="{D1EA859B-E555-4109-94F3-6700E046E008}"/>
          </ac:spMkLst>
        </pc:spChg>
        <pc:picChg chg="add">
          <ac:chgData name="Karina Dyring" userId="c15192c8-ced6-4082-8fd4-68509cb850b4" providerId="ADAL" clId="{5594544D-BC53-491C-92A8-97FF6BB00D9F}" dt="2025-09-16T10:39:51.977" v="95" actId="26606"/>
          <ac:picMkLst>
            <pc:docMk/>
            <pc:sldMk cId="0" sldId="283"/>
            <ac:picMk id="5" creationId="{A82734A5-C5F1-19AC-698A-F3E0EC72D473}"/>
          </ac:picMkLst>
        </pc:picChg>
      </pc:sldChg>
      <pc:sldChg chg="add">
        <pc:chgData name="Karina Dyring" userId="c15192c8-ced6-4082-8fd4-68509cb850b4" providerId="ADAL" clId="{5594544D-BC53-491C-92A8-97FF6BB00D9F}" dt="2025-09-16T10:16:07.164" v="12"/>
        <pc:sldMkLst>
          <pc:docMk/>
          <pc:sldMk cId="0" sldId="284"/>
        </pc:sldMkLst>
      </pc:sldChg>
      <pc:sldChg chg="modSp add mod">
        <pc:chgData name="Karina Dyring" userId="c15192c8-ced6-4082-8fd4-68509cb850b4" providerId="ADAL" clId="{5594544D-BC53-491C-92A8-97FF6BB00D9F}" dt="2025-09-29T06:55:19.344" v="243" actId="15"/>
        <pc:sldMkLst>
          <pc:docMk/>
          <pc:sldMk cId="0" sldId="285"/>
        </pc:sldMkLst>
        <pc:spChg chg="mod">
          <ac:chgData name="Karina Dyring" userId="c15192c8-ced6-4082-8fd4-68509cb850b4" providerId="ADAL" clId="{5594544D-BC53-491C-92A8-97FF6BB00D9F}" dt="2025-09-29T06:55:19.344" v="243" actId="15"/>
          <ac:spMkLst>
            <pc:docMk/>
            <pc:sldMk cId="0" sldId="285"/>
            <ac:spMk id="3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29T06:55:32.413" v="245" actId="20577"/>
        <pc:sldMkLst>
          <pc:docMk/>
          <pc:sldMk cId="0" sldId="286"/>
        </pc:sldMkLst>
        <pc:spChg chg="mod">
          <ac:chgData name="Karina Dyring" userId="c15192c8-ced6-4082-8fd4-68509cb850b4" providerId="ADAL" clId="{5594544D-BC53-491C-92A8-97FF6BB00D9F}" dt="2025-09-29T06:55:32.413" v="245" actId="20577"/>
          <ac:spMkLst>
            <pc:docMk/>
            <pc:sldMk cId="0" sldId="286"/>
            <ac:spMk id="3" creationId="{00000000-0000-0000-0000-000000000000}"/>
          </ac:spMkLst>
        </pc:spChg>
      </pc:sldChg>
      <pc:sldChg chg="add">
        <pc:chgData name="Karina Dyring" userId="c15192c8-ced6-4082-8fd4-68509cb850b4" providerId="ADAL" clId="{5594544D-BC53-491C-92A8-97FF6BB00D9F}" dt="2025-09-16T10:16:07.164" v="12"/>
        <pc:sldMkLst>
          <pc:docMk/>
          <pc:sldMk cId="0" sldId="287"/>
        </pc:sldMkLst>
      </pc:sldChg>
      <pc:sldChg chg="addSp delSp modSp add mod setBg">
        <pc:chgData name="Karina Dyring" userId="c15192c8-ced6-4082-8fd4-68509cb850b4" providerId="ADAL" clId="{5594544D-BC53-491C-92A8-97FF6BB00D9F}" dt="2025-09-16T10:40:38.259" v="100" actId="255"/>
        <pc:sldMkLst>
          <pc:docMk/>
          <pc:sldMk cId="0" sldId="288"/>
        </pc:sldMkLst>
        <pc:spChg chg="mod">
          <ac:chgData name="Karina Dyring" userId="c15192c8-ced6-4082-8fd4-68509cb850b4" providerId="ADAL" clId="{5594544D-BC53-491C-92A8-97FF6BB00D9F}" dt="2025-09-16T10:40:31.774" v="99" actId="26606"/>
          <ac:spMkLst>
            <pc:docMk/>
            <pc:sldMk cId="0" sldId="288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16T10:40:38.259" v="100" actId="255"/>
          <ac:spMkLst>
            <pc:docMk/>
            <pc:sldMk cId="0" sldId="288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16T10:40:31.774" v="99" actId="26606"/>
          <ac:spMkLst>
            <pc:docMk/>
            <pc:sldMk cId="0" sldId="288"/>
            <ac:spMk id="21" creationId="{04812C46-200A-4DEB-A05E-3ED6C68C2387}"/>
          </ac:spMkLst>
        </pc:spChg>
        <pc:spChg chg="add">
          <ac:chgData name="Karina Dyring" userId="c15192c8-ced6-4082-8fd4-68509cb850b4" providerId="ADAL" clId="{5594544D-BC53-491C-92A8-97FF6BB00D9F}" dt="2025-09-16T10:40:31.774" v="99" actId="26606"/>
          <ac:spMkLst>
            <pc:docMk/>
            <pc:sldMk cId="0" sldId="288"/>
            <ac:spMk id="23" creationId="{D1EA859B-E555-4109-94F3-6700E046E008}"/>
          </ac:spMkLst>
        </pc:spChg>
        <pc:picChg chg="add mod ord">
          <ac:chgData name="Karina Dyring" userId="c15192c8-ced6-4082-8fd4-68509cb850b4" providerId="ADAL" clId="{5594544D-BC53-491C-92A8-97FF6BB00D9F}" dt="2025-09-16T10:40:31.774" v="99" actId="26606"/>
          <ac:picMkLst>
            <pc:docMk/>
            <pc:sldMk cId="0" sldId="288"/>
            <ac:picMk id="5" creationId="{9426ECDA-4867-A5B3-5287-C787A03E70D9}"/>
          </ac:picMkLst>
        </pc:picChg>
      </pc:sldChg>
      <pc:sldChg chg="add">
        <pc:chgData name="Karina Dyring" userId="c15192c8-ced6-4082-8fd4-68509cb850b4" providerId="ADAL" clId="{5594544D-BC53-491C-92A8-97FF6BB00D9F}" dt="2025-09-16T10:16:07.164" v="12"/>
        <pc:sldMkLst>
          <pc:docMk/>
          <pc:sldMk cId="0" sldId="289"/>
        </pc:sldMkLst>
      </pc:sldChg>
      <pc:sldChg chg="add">
        <pc:chgData name="Karina Dyring" userId="c15192c8-ced6-4082-8fd4-68509cb850b4" providerId="ADAL" clId="{5594544D-BC53-491C-92A8-97FF6BB00D9F}" dt="2025-09-16T10:16:07.164" v="12"/>
        <pc:sldMkLst>
          <pc:docMk/>
          <pc:sldMk cId="0" sldId="290"/>
        </pc:sldMkLst>
      </pc:sldChg>
      <pc:sldChg chg="modSp add mod">
        <pc:chgData name="Karina Dyring" userId="c15192c8-ced6-4082-8fd4-68509cb850b4" providerId="ADAL" clId="{5594544D-BC53-491C-92A8-97FF6BB00D9F}" dt="2025-09-16T10:22:23.806" v="63" actId="113"/>
        <pc:sldMkLst>
          <pc:docMk/>
          <pc:sldMk cId="0" sldId="291"/>
        </pc:sldMkLst>
        <pc:spChg chg="mod">
          <ac:chgData name="Karina Dyring" userId="c15192c8-ced6-4082-8fd4-68509cb850b4" providerId="ADAL" clId="{5594544D-BC53-491C-92A8-97FF6BB00D9F}" dt="2025-09-16T10:21:32.087" v="44" actId="20577"/>
          <ac:spMkLst>
            <pc:docMk/>
            <pc:sldMk cId="0" sldId="291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16T10:22:23.806" v="63" actId="113"/>
          <ac:spMkLst>
            <pc:docMk/>
            <pc:sldMk cId="0" sldId="291"/>
            <ac:spMk id="3" creationId="{00000000-0000-0000-0000-000000000000}"/>
          </ac:spMkLst>
        </pc:spChg>
      </pc:sldChg>
      <pc:sldChg chg="add del">
        <pc:chgData name="Karina Dyring" userId="c15192c8-ced6-4082-8fd4-68509cb850b4" providerId="ADAL" clId="{5594544D-BC53-491C-92A8-97FF6BB00D9F}" dt="2025-09-16T10:29:47.775" v="73" actId="47"/>
        <pc:sldMkLst>
          <pc:docMk/>
          <pc:sldMk cId="0" sldId="292"/>
        </pc:sldMkLst>
      </pc:sldChg>
      <pc:sldChg chg="add">
        <pc:chgData name="Karina Dyring" userId="c15192c8-ced6-4082-8fd4-68509cb850b4" providerId="ADAL" clId="{5594544D-BC53-491C-92A8-97FF6BB00D9F}" dt="2025-09-16T10:23:28.977" v="64"/>
        <pc:sldMkLst>
          <pc:docMk/>
          <pc:sldMk cId="0" sldId="293"/>
        </pc:sldMkLst>
      </pc:sldChg>
      <pc:sldChg chg="add">
        <pc:chgData name="Karina Dyring" userId="c15192c8-ced6-4082-8fd4-68509cb850b4" providerId="ADAL" clId="{5594544D-BC53-491C-92A8-97FF6BB00D9F}" dt="2025-09-16T10:23:28.977" v="64"/>
        <pc:sldMkLst>
          <pc:docMk/>
          <pc:sldMk cId="0" sldId="294"/>
        </pc:sldMkLst>
      </pc:sldChg>
      <pc:sldChg chg="add">
        <pc:chgData name="Karina Dyring" userId="c15192c8-ced6-4082-8fd4-68509cb850b4" providerId="ADAL" clId="{5594544D-BC53-491C-92A8-97FF6BB00D9F}" dt="2025-09-16T10:23:28.977" v="64"/>
        <pc:sldMkLst>
          <pc:docMk/>
          <pc:sldMk cId="0" sldId="295"/>
        </pc:sldMkLst>
      </pc:sldChg>
      <pc:sldChg chg="add">
        <pc:chgData name="Karina Dyring" userId="c15192c8-ced6-4082-8fd4-68509cb850b4" providerId="ADAL" clId="{5594544D-BC53-491C-92A8-97FF6BB00D9F}" dt="2025-09-16T10:23:28.977" v="64"/>
        <pc:sldMkLst>
          <pc:docMk/>
          <pc:sldMk cId="0" sldId="296"/>
        </pc:sldMkLst>
      </pc:sldChg>
      <pc:sldChg chg="add">
        <pc:chgData name="Karina Dyring" userId="c15192c8-ced6-4082-8fd4-68509cb850b4" providerId="ADAL" clId="{5594544D-BC53-491C-92A8-97FF6BB00D9F}" dt="2025-09-16T10:23:28.977" v="64"/>
        <pc:sldMkLst>
          <pc:docMk/>
          <pc:sldMk cId="0" sldId="297"/>
        </pc:sldMkLst>
      </pc:sldChg>
      <pc:sldChg chg="add">
        <pc:chgData name="Karina Dyring" userId="c15192c8-ced6-4082-8fd4-68509cb850b4" providerId="ADAL" clId="{5594544D-BC53-491C-92A8-97FF6BB00D9F}" dt="2025-09-16T10:23:28.977" v="64"/>
        <pc:sldMkLst>
          <pc:docMk/>
          <pc:sldMk cId="0" sldId="298"/>
        </pc:sldMkLst>
      </pc:sldChg>
      <pc:sldChg chg="add">
        <pc:chgData name="Karina Dyring" userId="c15192c8-ced6-4082-8fd4-68509cb850b4" providerId="ADAL" clId="{5594544D-BC53-491C-92A8-97FF6BB00D9F}" dt="2025-09-16T10:23:28.977" v="64"/>
        <pc:sldMkLst>
          <pc:docMk/>
          <pc:sldMk cId="0" sldId="299"/>
        </pc:sldMkLst>
      </pc:sldChg>
      <pc:sldChg chg="add">
        <pc:chgData name="Karina Dyring" userId="c15192c8-ced6-4082-8fd4-68509cb850b4" providerId="ADAL" clId="{5594544D-BC53-491C-92A8-97FF6BB00D9F}" dt="2025-09-16T10:23:28.977" v="64"/>
        <pc:sldMkLst>
          <pc:docMk/>
          <pc:sldMk cId="0" sldId="300"/>
        </pc:sldMkLst>
      </pc:sldChg>
      <pc:sldChg chg="add">
        <pc:chgData name="Karina Dyring" userId="c15192c8-ced6-4082-8fd4-68509cb850b4" providerId="ADAL" clId="{5594544D-BC53-491C-92A8-97FF6BB00D9F}" dt="2025-09-16T10:23:28.977" v="64"/>
        <pc:sldMkLst>
          <pc:docMk/>
          <pc:sldMk cId="0" sldId="301"/>
        </pc:sldMkLst>
      </pc:sldChg>
      <pc:sldChg chg="add">
        <pc:chgData name="Karina Dyring" userId="c15192c8-ced6-4082-8fd4-68509cb850b4" providerId="ADAL" clId="{5594544D-BC53-491C-92A8-97FF6BB00D9F}" dt="2025-09-16T10:23:28.977" v="64"/>
        <pc:sldMkLst>
          <pc:docMk/>
          <pc:sldMk cId="0" sldId="302"/>
        </pc:sldMkLst>
      </pc:sldChg>
      <pc:sldChg chg="modSp add del modAnim">
        <pc:chgData name="Karina Dyring" userId="c15192c8-ced6-4082-8fd4-68509cb850b4" providerId="ADAL" clId="{5594544D-BC53-491C-92A8-97FF6BB00D9F}" dt="2025-09-16T10:49:12.728" v="105" actId="47"/>
        <pc:sldMkLst>
          <pc:docMk/>
          <pc:sldMk cId="1740843970" sldId="303"/>
        </pc:sldMkLst>
      </pc:sldChg>
      <pc:sldChg chg="addSp delSp modSp new mod setBg">
        <pc:chgData name="Karina Dyring" userId="c15192c8-ced6-4082-8fd4-68509cb850b4" providerId="ADAL" clId="{5594544D-BC53-491C-92A8-97FF6BB00D9F}" dt="2025-09-16T10:34:22.993" v="81" actId="26606"/>
        <pc:sldMkLst>
          <pc:docMk/>
          <pc:sldMk cId="964352961" sldId="304"/>
        </pc:sldMkLst>
        <pc:spChg chg="add del">
          <ac:chgData name="Karina Dyring" userId="c15192c8-ced6-4082-8fd4-68509cb850b4" providerId="ADAL" clId="{5594544D-BC53-491C-92A8-97FF6BB00D9F}" dt="2025-09-16T10:34:22.993" v="81" actId="26606"/>
          <ac:spMkLst>
            <pc:docMk/>
            <pc:sldMk cId="964352961" sldId="304"/>
            <ac:spMk id="2" creationId="{979E7696-8177-52E1-7BB0-494F68C88375}"/>
          </ac:spMkLst>
        </pc:spChg>
        <pc:picChg chg="add mod">
          <ac:chgData name="Karina Dyring" userId="c15192c8-ced6-4082-8fd4-68509cb850b4" providerId="ADAL" clId="{5594544D-BC53-491C-92A8-97FF6BB00D9F}" dt="2025-09-16T10:34:22.993" v="81" actId="26606"/>
          <ac:picMkLst>
            <pc:docMk/>
            <pc:sldMk cId="964352961" sldId="304"/>
            <ac:picMk id="4" creationId="{798628BA-BF4A-694D-0B22-78139993C769}"/>
          </ac:picMkLst>
        </pc:picChg>
      </pc:sldChg>
      <pc:sldChg chg="addSp delSp modSp new mod ord setBg">
        <pc:chgData name="Karina Dyring" userId="c15192c8-ced6-4082-8fd4-68509cb850b4" providerId="ADAL" clId="{5594544D-BC53-491C-92A8-97FF6BB00D9F}" dt="2025-09-29T06:55:45.326" v="247"/>
        <pc:sldMkLst>
          <pc:docMk/>
          <pc:sldMk cId="2638465434" sldId="305"/>
        </pc:sldMkLst>
        <pc:spChg chg="add">
          <ac:chgData name="Karina Dyring" userId="c15192c8-ced6-4082-8fd4-68509cb850b4" providerId="ADAL" clId="{5594544D-BC53-491C-92A8-97FF6BB00D9F}" dt="2025-09-16T10:37:29.820" v="88" actId="26606"/>
          <ac:spMkLst>
            <pc:docMk/>
            <pc:sldMk cId="2638465434" sldId="305"/>
            <ac:spMk id="9" creationId="{42A4FC2C-047E-45A5-965D-8E1E3BF09BC6}"/>
          </ac:spMkLst>
        </pc:spChg>
        <pc:picChg chg="add mod">
          <ac:chgData name="Karina Dyring" userId="c15192c8-ced6-4082-8fd4-68509cb850b4" providerId="ADAL" clId="{5594544D-BC53-491C-92A8-97FF6BB00D9F}" dt="2025-09-16T10:37:29.820" v="88" actId="26606"/>
          <ac:picMkLst>
            <pc:docMk/>
            <pc:sldMk cId="2638465434" sldId="305"/>
            <ac:picMk id="4" creationId="{BDA566EE-17AD-893A-5ECB-31DEB951267C}"/>
          </ac:picMkLst>
        </pc:picChg>
      </pc:sldChg>
      <pc:sldChg chg="modSp add">
        <pc:chgData name="Karina Dyring" userId="c15192c8-ced6-4082-8fd4-68509cb850b4" providerId="ADAL" clId="{5594544D-BC53-491C-92A8-97FF6BB00D9F}" dt="2025-09-16T10:49:24.588" v="107"/>
        <pc:sldMkLst>
          <pc:docMk/>
          <pc:sldMk cId="3756979663" sldId="321"/>
        </pc:sldMkLst>
        <pc:spChg chg="mod">
          <ac:chgData name="Karina Dyring" userId="c15192c8-ced6-4082-8fd4-68509cb850b4" providerId="ADAL" clId="{5594544D-BC53-491C-92A8-97FF6BB00D9F}" dt="2025-09-16T10:49:24.588" v="107"/>
          <ac:spMkLst>
            <pc:docMk/>
            <pc:sldMk cId="3756979663" sldId="321"/>
            <ac:spMk id="2" creationId="{37EEBC6A-B35D-197D-C1C8-B5BD36DD148D}"/>
          </ac:spMkLst>
        </pc:spChg>
      </pc:sldChg>
      <pc:sldChg chg="modSp add">
        <pc:chgData name="Karina Dyring" userId="c15192c8-ced6-4082-8fd4-68509cb850b4" providerId="ADAL" clId="{5594544D-BC53-491C-92A8-97FF6BB00D9F}" dt="2025-09-16T10:49:09.711" v="104"/>
        <pc:sldMkLst>
          <pc:docMk/>
          <pc:sldMk cId="270958003" sldId="322"/>
        </pc:sldMkLst>
        <pc:spChg chg="mod">
          <ac:chgData name="Karina Dyring" userId="c15192c8-ced6-4082-8fd4-68509cb850b4" providerId="ADAL" clId="{5594544D-BC53-491C-92A8-97FF6BB00D9F}" dt="2025-09-16T10:49:09.711" v="104"/>
          <ac:spMkLst>
            <pc:docMk/>
            <pc:sldMk cId="270958003" sldId="322"/>
            <ac:spMk id="2" creationId="{37EEBC6A-B35D-197D-C1C8-B5BD36DD14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0E89-019C-4FB3-96C0-BA61462E39B8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1E678-815A-43A8-88A3-A43A1476FF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98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Understreg at dette mål bygger videre på viden fra 1.1 og 1.2.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Opsummer pointerne med fokus på chaufførens indflydelse.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Diskuter hvad risiko betyder for eleverne, og hvordan de som chauffører kan reducere 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Få eleverne til at give eksempler fra deres egen erfaring med disse forhold.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Denne øvelse viser, hvordan multitasking og distraktioner svækker fokus og reaktionsevne.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Fokusér på konkrete teknikker til at holde roen i pressede situationer.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Brug billeder eller korte videoklip, så eleverne kan analysere risici visuelt.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Diskutér hvad chaufføren kan gøre før og under kørslen i vanskeligt vejr.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Tal om hvor vigtig spejlkontrol, lav fart og afstand er i disse situationer.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Forklar hvordan sikkerhedsmarginer giver ekstra tid til reaktion og forhindrer ulykker.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Diskuter hvilke faktorer eleverne selv kan påvirke mest.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Afslut med at eleverne deler deres tanker i plenum.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Bind undervisningen sammen med målet (1.4).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Kørestil, last og vægtfordeling, vej- og trafikforhold, tomgang, vedligeholdelse (fx dæktryk).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Ved jævn acceleration, korrekt gearvalg, at undgå hårde opbremsninger og holde jævn hastighed.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At bruge bilens fremdrift uden ekstra brændstof, fx ned ad bakke.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Det øger brændstofforbruget unødigt og forurener miljøet.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Lavt dæktryk giver højere rullemodstand → højere forbrug og mindre sikkerhed.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5-10%.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De kan optimere ruter, informere om trafik og hjælpe med økonomisk kørsel.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Det er et europæisk vejnummer, som viser en vigtig international rute.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Vis eksempler på, hvordan inerti kan bruges i praksis (fx ned ad bakke).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Strækning ÷ tid.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Lavere forbrug = lavere omkostninger, mindre forurening og højere sikkerhed.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Risiko = sandsynlighed for ulykke × konsekvensens alvor.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Fx glat vej og smal vej.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Regn kan give aquaplaning, sne kan give længere bremselængde og dårligere vejgreb.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Træthed, distraktion, stress.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Fx mobiltelefon, GPS, radio, spisning.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Stress kan føre til forhastede og dårlige beslutninger.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Cyklister kan være i chaufførens blinde vinkel → risiko for højresvingsulykker.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Sænke farten, holde ekstra afstand, være forberedt på længere bremselængde.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Lad eleverne arbejde i grupper og komme med forslag.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De er mere udsatte for alvorlige skader, og deres adfærd kan være uforudsigelig.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Ved at holde afstand, tilpasse hastighed og forudse farlige situationer.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Giv eksempler på hvordan virksomheder følger op på dæktryk.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Eleverne laver egne forslag til gode råd og deler dem i plenum.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Vis evt. eksempler på apps eller systemer i lastbiler.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Vis billeder af vejskilte og lad eleverne diskutere betydningen.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Lav en regneøvelse: fx 300 km på 80 km/t. Hvor lang tid tager det?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088" y="0"/>
            <a:ext cx="7177823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0AAA02-7AF0-6208-1767-6ADA14B00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037" y="955309"/>
            <a:ext cx="5305926" cy="2898975"/>
          </a:xfrm>
        </p:spPr>
        <p:txBody>
          <a:bodyPr>
            <a:normAutofit/>
          </a:bodyPr>
          <a:lstStyle/>
          <a:p>
            <a:r>
              <a:rPr lang="da-DK" sz="5700" dirty="0">
                <a:solidFill>
                  <a:srgbClr val="FFFFFF"/>
                </a:solidFill>
              </a:rPr>
              <a:t>Uge 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0B35556-654F-55DC-8BE0-DC559F6F1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6187" y="4533813"/>
            <a:ext cx="5197641" cy="938463"/>
          </a:xfrm>
        </p:spPr>
        <p:txBody>
          <a:bodyPr>
            <a:normAutofit/>
          </a:bodyPr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mt vejtegn">
            <a:extLst>
              <a:ext uri="{FF2B5EF4-FFF2-40B4-BE49-F238E27FC236}">
                <a16:creationId xmlns:a16="http://schemas.microsoft.com/office/drawing/2014/main" id="{4D457F47-FD54-477A-473A-F187B5C752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13" r="-1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da-DK" sz="3000" dirty="0"/>
              <a:t>Ruteplanlægning i Danmark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Tavler og vejnumre:</a:t>
            </a:r>
          </a:p>
          <a:p>
            <a:r>
              <a:rPr lang="da-DK" sz="2400" dirty="0"/>
              <a:t>Europavej (fx E20) = grøn tavle</a:t>
            </a:r>
          </a:p>
          <a:p>
            <a:r>
              <a:rPr lang="da-DK" sz="2400" dirty="0"/>
              <a:t>Hovedvej (fx 6) = gul tavle</a:t>
            </a:r>
          </a:p>
          <a:p>
            <a:r>
              <a:rPr lang="da-DK" sz="2400" dirty="0"/>
              <a:t>Øvrig </a:t>
            </a:r>
            <a:r>
              <a:rPr lang="da-DK" sz="2400" dirty="0" err="1"/>
              <a:t>rutenumrerede</a:t>
            </a:r>
            <a:r>
              <a:rPr lang="da-DK" sz="2400" dirty="0"/>
              <a:t> vej (fx 150) = hvid tavle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Matematik i ruteplanlægning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Gennemsnitshastighed = strækning ÷ tid</a:t>
            </a:r>
          </a:p>
          <a:p>
            <a:r>
              <a:t>Beregning af effektiv køretid</a:t>
            </a:r>
          </a:p>
          <a:p>
            <a:r>
              <a:t>Sammenhæng mellem hastighed, tid og forbrug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Opsamling &amp; refleksion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hænger økonomi, miljø og sikkerhed sammen?</a:t>
            </a:r>
          </a:p>
          <a:p>
            <a:r>
              <a:t>Hvilke faktorer har chaufføren selv indflydelse på?</a:t>
            </a:r>
          </a:p>
          <a:p>
            <a:r>
              <a:t>Hvad tager I med jer fra undervisningen?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Arbejdsark til power point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583105" cy="50739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a-DK" sz="4400" b="1" dirty="0"/>
              <a:t>Opgave 1 </a:t>
            </a:r>
            <a:r>
              <a:rPr lang="da-DK" sz="4400" dirty="0"/>
              <a:t>– Faktorer der påvirker forbruget</a:t>
            </a:r>
          </a:p>
          <a:p>
            <a:pPr marL="0" indent="0">
              <a:buNone/>
            </a:pPr>
            <a:r>
              <a:rPr lang="da-DK" sz="4400" dirty="0"/>
              <a:t>Nævn mindst fem faktorer, der kan påvirke lastbilens brændstofforbrug.</a:t>
            </a:r>
          </a:p>
          <a:p>
            <a:pPr marL="0" indent="0">
              <a:buNone/>
            </a:pPr>
            <a:r>
              <a:rPr lang="da-DK" sz="4400" dirty="0"/>
              <a:t>Hvilke af disse kan chaufføren selv styre?</a:t>
            </a:r>
          </a:p>
          <a:p>
            <a:pPr marL="0" indent="0">
              <a:buNone/>
            </a:pPr>
            <a:r>
              <a:rPr lang="da-DK" sz="4400" b="1" dirty="0"/>
              <a:t>Opgave 2 </a:t>
            </a:r>
            <a:r>
              <a:rPr lang="da-DK" sz="4400" dirty="0"/>
              <a:t>– </a:t>
            </a:r>
            <a:r>
              <a:rPr lang="da-DK" sz="4400" dirty="0" err="1"/>
              <a:t>Kørestil</a:t>
            </a:r>
            <a:endParaRPr lang="da-DK" sz="4400" dirty="0"/>
          </a:p>
          <a:p>
            <a:pPr marL="0" indent="0">
              <a:buNone/>
            </a:pPr>
            <a:r>
              <a:rPr lang="da-DK" sz="4400" dirty="0"/>
              <a:t>Forklar, hvordan </a:t>
            </a:r>
            <a:r>
              <a:rPr lang="da-DK" sz="4400" dirty="0" err="1"/>
              <a:t>kørestilen</a:t>
            </a:r>
            <a:r>
              <a:rPr lang="da-DK" sz="4400" dirty="0"/>
              <a:t> kan bidrage til at reducere brændstofforbruget.</a:t>
            </a:r>
          </a:p>
          <a:p>
            <a:pPr marL="0" indent="0">
              <a:buNone/>
            </a:pPr>
            <a:r>
              <a:rPr lang="da-DK" sz="4400" dirty="0"/>
              <a:t>Beskriv, hvordan brug af inerti kan udnyttes i praksis.</a:t>
            </a:r>
          </a:p>
          <a:p>
            <a:pPr marL="0" indent="0">
              <a:buNone/>
            </a:pPr>
            <a:r>
              <a:rPr lang="da-DK" sz="4400" b="1" dirty="0"/>
              <a:t>Opgave 3 </a:t>
            </a:r>
            <a:r>
              <a:rPr lang="da-DK" sz="4400" dirty="0"/>
              <a:t>– Case: trafiksituationer</a:t>
            </a:r>
          </a:p>
          <a:p>
            <a:pPr marL="0" indent="0">
              <a:buNone/>
            </a:pPr>
            <a:r>
              <a:rPr lang="da-DK" sz="4400" dirty="0"/>
              <a:t>Vurder, hvordan brændstofforbruget kan reduceres i følgende situationer:</a:t>
            </a:r>
          </a:p>
          <a:p>
            <a:pPr marL="0" indent="0">
              <a:buNone/>
            </a:pPr>
            <a:r>
              <a:rPr lang="da-DK" sz="4400" dirty="0"/>
              <a:t>• Bykørsel med mange stop og starter.</a:t>
            </a:r>
          </a:p>
          <a:p>
            <a:pPr marL="0" indent="0">
              <a:buNone/>
            </a:pPr>
            <a:r>
              <a:rPr lang="da-DK" sz="4400" dirty="0"/>
              <a:t>• Motorvejskørsel med høj hastighed.</a:t>
            </a:r>
          </a:p>
          <a:p>
            <a:pPr marL="0" indent="0">
              <a:buNone/>
            </a:pPr>
            <a:r>
              <a:rPr lang="da-DK" sz="4400" dirty="0"/>
              <a:t>• Landevejskørsel med mange overhalinger.</a:t>
            </a:r>
          </a:p>
          <a:p>
            <a:pPr marL="0" indent="0">
              <a:buNone/>
            </a:pPr>
            <a:r>
              <a:rPr lang="da-DK" sz="4400" b="1" dirty="0"/>
              <a:t>Opgave 4 </a:t>
            </a:r>
            <a:r>
              <a:rPr lang="da-DK" sz="4400" dirty="0"/>
              <a:t>– Dæktryk</a:t>
            </a:r>
          </a:p>
          <a:p>
            <a:pPr marL="0" indent="0">
              <a:buNone/>
            </a:pPr>
            <a:r>
              <a:rPr lang="da-DK" sz="4400" dirty="0"/>
              <a:t>Undersøg, hvordan dæktryk påvirker brændstofforbrug og sikkerhed.</a:t>
            </a:r>
          </a:p>
          <a:p>
            <a:pPr marL="0" indent="0">
              <a:buNone/>
            </a:pPr>
            <a:r>
              <a:rPr lang="da-DK" sz="4400" dirty="0"/>
              <a:t>Hvor meget kan forbruget øges, hvis dæktrykket er 20% for lavt?</a:t>
            </a:r>
          </a:p>
          <a:p>
            <a:pPr marL="0" indent="0">
              <a:buNone/>
            </a:pPr>
            <a:r>
              <a:rPr lang="da-DK" sz="4400" b="1" dirty="0"/>
              <a:t>Opgave 5 </a:t>
            </a:r>
            <a:r>
              <a:rPr lang="da-DK" sz="4400" dirty="0"/>
              <a:t>– Gode råd</a:t>
            </a:r>
          </a:p>
          <a:p>
            <a:pPr marL="0" indent="0">
              <a:buNone/>
            </a:pPr>
            <a:r>
              <a:rPr lang="da-DK" sz="4400" dirty="0"/>
              <a:t>Lav en liste med mindst 5 gode råd til energieffektiv kørsel, som chauffører kan følge i hverdagen.</a:t>
            </a:r>
          </a:p>
          <a:p>
            <a:pPr marL="0" indent="0">
              <a:buNone/>
            </a:pPr>
            <a:r>
              <a:rPr lang="da-DK" sz="4400" b="1" dirty="0"/>
              <a:t>Opgave 6 </a:t>
            </a:r>
            <a:r>
              <a:rPr lang="da-DK" sz="4400" dirty="0"/>
              <a:t>– Intelligente transportsystemer</a:t>
            </a:r>
          </a:p>
          <a:p>
            <a:pPr marL="0" indent="0">
              <a:buNone/>
            </a:pPr>
            <a:r>
              <a:rPr lang="da-DK" sz="4400" dirty="0"/>
              <a:t>Beskriv to eksempler på intelligente transportsystemer (ITS), der kan hjælpe med at reducere brændstofforbrug.</a:t>
            </a:r>
          </a:p>
          <a:p>
            <a:pPr marL="0" indent="0">
              <a:buNone/>
            </a:pPr>
            <a:r>
              <a:rPr lang="da-DK" sz="4400" b="1" dirty="0"/>
              <a:t>Opgave 7 </a:t>
            </a:r>
            <a:r>
              <a:rPr lang="da-DK" sz="4400" dirty="0"/>
              <a:t>– Ruteplanlægning</a:t>
            </a:r>
          </a:p>
          <a:p>
            <a:pPr marL="0" indent="0">
              <a:buNone/>
            </a:pPr>
            <a:r>
              <a:rPr lang="da-DK" sz="4400" dirty="0"/>
              <a:t>Forklar forskellen på E-vej, hovedvej og motorvej, og hvordan det kan påvirke planlægningen af en tur.</a:t>
            </a:r>
          </a:p>
          <a:p>
            <a:pPr marL="0" indent="0">
              <a:buNone/>
            </a:pPr>
            <a:r>
              <a:rPr lang="da-DK" sz="4400" dirty="0"/>
              <a:t>Hvordan kan kendskab til vejnumre hjælpe chaufføren i praksis?</a:t>
            </a:r>
          </a:p>
          <a:p>
            <a:pPr marL="0" indent="0">
              <a:buNone/>
            </a:pPr>
            <a:r>
              <a:rPr lang="da-DK" sz="4400" b="1" dirty="0"/>
              <a:t>Opgave 8 </a:t>
            </a:r>
            <a:r>
              <a:rPr lang="da-DK" sz="4400" dirty="0"/>
              <a:t>– Matematik i ruteplanlægning</a:t>
            </a:r>
          </a:p>
          <a:p>
            <a:pPr marL="0" indent="0">
              <a:buNone/>
            </a:pPr>
            <a:r>
              <a:rPr lang="da-DK" sz="4400" dirty="0"/>
              <a:t>En lastbil skal køre 300 km. Gennemsnitshastigheden er 80 km/t.</a:t>
            </a:r>
          </a:p>
          <a:p>
            <a:pPr marL="0" indent="0">
              <a:buNone/>
            </a:pPr>
            <a:r>
              <a:rPr lang="da-DK" sz="4400" dirty="0"/>
              <a:t>• Hvor lang tid tager turen?</a:t>
            </a:r>
          </a:p>
          <a:p>
            <a:pPr marL="0" indent="0">
              <a:buNone/>
            </a:pPr>
            <a:r>
              <a:rPr lang="da-DK" sz="4400" dirty="0"/>
              <a:t>• Hvor lang tid tager den samme tur, hvis gennemsnitshastigheden er 70 km/t?</a:t>
            </a:r>
          </a:p>
          <a:p>
            <a:pPr marL="0" indent="0">
              <a:buNone/>
            </a:pPr>
            <a:r>
              <a:rPr lang="da-DK" sz="4400" dirty="0"/>
              <a:t>• Hvad betyder forskellen for brændstofforbruget?</a:t>
            </a:r>
          </a:p>
          <a:p>
            <a:pPr marL="0" indent="0">
              <a:buNone/>
            </a:pPr>
            <a:r>
              <a:rPr lang="da-DK" sz="4400" b="1" dirty="0"/>
              <a:t>Opgave 9 </a:t>
            </a:r>
            <a:r>
              <a:rPr lang="da-DK" sz="4400" dirty="0"/>
              <a:t>– Refleksion</a:t>
            </a:r>
          </a:p>
          <a:p>
            <a:pPr marL="0" indent="0">
              <a:buNone/>
            </a:pPr>
            <a:r>
              <a:rPr lang="da-DK" sz="4400" dirty="0"/>
              <a:t>Hvordan hænger økonomi, miljø og sikkerhed sammen, når vi taler om energieffektiv kørsel?</a:t>
            </a:r>
          </a:p>
          <a:p>
            <a:pPr marL="0" indent="0">
              <a:buNone/>
            </a:pPr>
            <a:r>
              <a:rPr lang="da-DK" sz="4400" dirty="0"/>
              <a:t>Hvad kan du selv gøre som chauffør for at bidrage til en mere miljøvenlig transport?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51381"/>
            <a:ext cx="7884414" cy="4066540"/>
          </a:xfrm>
        </p:spPr>
        <p:txBody>
          <a:bodyPr anchor="b">
            <a:normAutofit/>
          </a:bodyPr>
          <a:lstStyle/>
          <a:p>
            <a:pPr algn="l"/>
            <a:r>
              <a:rPr lang="da-DK" sz="5700"/>
              <a:t>Forudse, vurdere og tilpasse sig risici i trafikken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983276"/>
            <a:ext cx="7884414" cy="1126680"/>
          </a:xfrm>
        </p:spPr>
        <p:txBody>
          <a:bodyPr>
            <a:normAutofit/>
          </a:bodyPr>
          <a:lstStyle/>
          <a:p>
            <a:pPr algn="l"/>
            <a:r>
              <a:rPr lang="da-DK"/>
              <a:t>Mål (1.4): At have evne til at forudse, vurdere og tilpasse sig risici i trafikken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Risikobegrebet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betyder risiko i trafikken?</a:t>
            </a:r>
          </a:p>
          <a:p>
            <a:r>
              <a:t>Risiko = sandsynlighed for ulykke × konsekvensens alvor</a:t>
            </a:r>
          </a:p>
          <a:p>
            <a:r>
              <a:t>Professionel chauffør = ansvar for at reducere risiko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ne i fyrretræs-træ område">
            <a:extLst>
              <a:ext uri="{FF2B5EF4-FFF2-40B4-BE49-F238E27FC236}">
                <a16:creationId xmlns:a16="http://schemas.microsoft.com/office/drawing/2014/main" id="{A82734A5-C5F1-19AC-698A-F3E0EC72D4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26" r="14386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da-DK" sz="3500"/>
              <a:t>Faktorer der skaber risiko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0"/>
            <a:ext cx="2866641" cy="4155135"/>
          </a:xfrm>
        </p:spPr>
        <p:txBody>
          <a:bodyPr>
            <a:noAutofit/>
          </a:bodyPr>
          <a:lstStyle/>
          <a:p>
            <a:r>
              <a:rPr lang="da-DK" sz="2200" dirty="0" err="1"/>
              <a:t>Vejforhold</a:t>
            </a:r>
            <a:r>
              <a:rPr lang="da-DK" sz="2200" dirty="0"/>
              <a:t>: glat, ujævn, smal vej</a:t>
            </a:r>
          </a:p>
          <a:p>
            <a:r>
              <a:rPr lang="da-DK" sz="2200" dirty="0"/>
              <a:t>Trafikforhold: tæt trafik, uforudsigelig adfærd</a:t>
            </a:r>
          </a:p>
          <a:p>
            <a:r>
              <a:rPr lang="da-DK" sz="2200" dirty="0"/>
              <a:t>Vejrforhold: regn, sne, tåge, kraftig vind</a:t>
            </a:r>
          </a:p>
          <a:p>
            <a:r>
              <a:rPr lang="da-DK" sz="2200" dirty="0"/>
              <a:t>Menneskelig faktor: træthed, distraktion, stress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Distraktioner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Mobiltelefon, radio, GPS, spisning</a:t>
            </a:r>
          </a:p>
          <a:p>
            <a:r>
              <a:t>Træthed → langsommere reaktionstid</a:t>
            </a:r>
          </a:p>
          <a:p>
            <a:r>
              <a:t>Stress → dårligere beslutninger</a:t>
            </a:r>
          </a:p>
          <a:p>
            <a:r>
              <a:t>Øvelse: Kast en bold i klassen mens eleverne løser små opgaver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E7696-8177-52E1-7BB0-494F68C8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98628BA-BF4A-694D-0B22-78139993C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0"/>
            <a:ext cx="457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52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Stress og overblik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Stress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trafikken</a:t>
            </a:r>
            <a:r>
              <a:rPr dirty="0"/>
              <a:t> = </a:t>
            </a:r>
            <a:r>
              <a:rPr dirty="0" err="1"/>
              <a:t>hurtige</a:t>
            </a:r>
            <a:r>
              <a:rPr dirty="0"/>
              <a:t> </a:t>
            </a:r>
            <a:r>
              <a:rPr dirty="0" err="1"/>
              <a:t>beslutninger</a:t>
            </a:r>
            <a:r>
              <a:rPr dirty="0"/>
              <a:t> under </a:t>
            </a:r>
            <a:r>
              <a:rPr dirty="0" err="1"/>
              <a:t>pres</a:t>
            </a:r>
            <a:endParaRPr dirty="0"/>
          </a:p>
          <a:p>
            <a:r>
              <a:rPr dirty="0" err="1"/>
              <a:t>Teknikker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at </a:t>
            </a:r>
            <a:r>
              <a:rPr dirty="0" err="1"/>
              <a:t>bevare</a:t>
            </a:r>
            <a:r>
              <a:rPr dirty="0"/>
              <a:t> </a:t>
            </a:r>
            <a:r>
              <a:rPr dirty="0" err="1"/>
              <a:t>roen</a:t>
            </a:r>
            <a:r>
              <a:rPr dirty="0"/>
              <a:t>:</a:t>
            </a:r>
          </a:p>
          <a:p>
            <a:pPr lvl="2"/>
            <a:r>
              <a:rPr dirty="0" err="1"/>
              <a:t>Planlæg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god </a:t>
            </a:r>
            <a:r>
              <a:rPr dirty="0" err="1"/>
              <a:t>tid</a:t>
            </a:r>
            <a:endParaRPr dirty="0"/>
          </a:p>
          <a:p>
            <a:pPr lvl="2"/>
            <a:r>
              <a:rPr dirty="0" err="1"/>
              <a:t>Bevar</a:t>
            </a:r>
            <a:r>
              <a:rPr dirty="0"/>
              <a:t> </a:t>
            </a:r>
            <a:r>
              <a:rPr dirty="0" err="1"/>
              <a:t>afstand</a:t>
            </a:r>
            <a:endParaRPr dirty="0"/>
          </a:p>
          <a:p>
            <a:pPr lvl="2"/>
            <a:r>
              <a:rPr dirty="0" err="1"/>
              <a:t>Træk</a:t>
            </a:r>
            <a:r>
              <a:rPr dirty="0"/>
              <a:t> </a:t>
            </a:r>
            <a:r>
              <a:rPr dirty="0" err="1"/>
              <a:t>vejret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skab</a:t>
            </a:r>
            <a:r>
              <a:rPr dirty="0"/>
              <a:t> pauser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51381"/>
            <a:ext cx="7884414" cy="4066540"/>
          </a:xfrm>
        </p:spPr>
        <p:txBody>
          <a:bodyPr anchor="b">
            <a:normAutofit/>
          </a:bodyPr>
          <a:lstStyle/>
          <a:p>
            <a:pPr algn="l"/>
            <a:r>
              <a:rPr lang="da-DK" sz="5700"/>
              <a:t>Optimering af brændstofforbrug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983276"/>
            <a:ext cx="7884414" cy="1126680"/>
          </a:xfrm>
        </p:spPr>
        <p:txBody>
          <a:bodyPr>
            <a:normAutofit/>
          </a:bodyPr>
          <a:lstStyle/>
          <a:p>
            <a:pPr algn="l"/>
            <a:r>
              <a:rPr lang="da-DK"/>
              <a:t>Mål (1.3): At kunne optimere brændstofforbruget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Cases – identifikation af risici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Bykørsel</a:t>
            </a:r>
            <a:r>
              <a:rPr dirty="0"/>
              <a:t> med </a:t>
            </a:r>
            <a:r>
              <a:rPr dirty="0" err="1"/>
              <a:t>cyklister</a:t>
            </a:r>
            <a:r>
              <a:rPr dirty="0"/>
              <a:t> → </a:t>
            </a:r>
            <a:r>
              <a:rPr dirty="0" err="1"/>
              <a:t>højresvingsulykker</a:t>
            </a:r>
            <a:endParaRPr dirty="0"/>
          </a:p>
          <a:p>
            <a:r>
              <a:rPr dirty="0" err="1"/>
              <a:t>Motorvej</a:t>
            </a:r>
            <a:r>
              <a:rPr dirty="0"/>
              <a:t> → </a:t>
            </a:r>
            <a:r>
              <a:rPr dirty="0" err="1"/>
              <a:t>tæt</a:t>
            </a:r>
            <a:r>
              <a:rPr dirty="0"/>
              <a:t> </a:t>
            </a:r>
            <a:r>
              <a:rPr dirty="0" err="1"/>
              <a:t>trafik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vejarbejde</a:t>
            </a:r>
            <a:endParaRPr dirty="0"/>
          </a:p>
          <a:p>
            <a:r>
              <a:rPr dirty="0" err="1"/>
              <a:t>Landevej</a:t>
            </a:r>
            <a:r>
              <a:rPr dirty="0"/>
              <a:t> → </a:t>
            </a:r>
            <a:r>
              <a:rPr dirty="0" err="1"/>
              <a:t>blænding</a:t>
            </a:r>
            <a:r>
              <a:rPr dirty="0"/>
              <a:t>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dårligt</a:t>
            </a:r>
            <a:r>
              <a:rPr dirty="0"/>
              <a:t> </a:t>
            </a:r>
            <a:r>
              <a:rPr dirty="0" err="1"/>
              <a:t>udsyn</a:t>
            </a:r>
            <a:endParaRPr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dirty="0" err="1"/>
              <a:t>Eleverne</a:t>
            </a:r>
            <a:r>
              <a:rPr dirty="0"/>
              <a:t> </a:t>
            </a:r>
            <a:r>
              <a:rPr dirty="0" err="1"/>
              <a:t>vurderer</a:t>
            </a:r>
            <a:r>
              <a:rPr dirty="0"/>
              <a:t> </a:t>
            </a:r>
            <a:r>
              <a:rPr dirty="0" err="1"/>
              <a:t>risiko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foreslår</a:t>
            </a:r>
            <a:r>
              <a:rPr dirty="0"/>
              <a:t> </a:t>
            </a:r>
            <a:r>
              <a:rPr dirty="0" err="1"/>
              <a:t>handlinger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DA566EE-17AD-893A-5ECB-31DEB9512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0985" b="2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6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Planlægning i vanskeligt vejr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Sne/is = længere bremselængde</a:t>
            </a:r>
          </a:p>
          <a:p>
            <a:r>
              <a:t>Regn = risiko for aquaplaning</a:t>
            </a:r>
          </a:p>
          <a:p>
            <a:r>
              <a:t>Vind = farligt for høje køretøjer</a:t>
            </a:r>
          </a:p>
          <a:p>
            <a:r>
              <a:t>Gruppearbejde: Lav en plan for en tur i ekstremt vejr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6ECDA-4867-A5B3-5287-C787A03E70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79" r="21538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da-DK" sz="3500"/>
              <a:t>Sårbare trafikanter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da-DK" sz="2400" dirty="0"/>
              <a:t>Cykler, knallerter, fodgængere</a:t>
            </a:r>
          </a:p>
          <a:p>
            <a:r>
              <a:rPr lang="da-DK" sz="2400" dirty="0"/>
              <a:t>Børn og ældre = uforudsigelig adfærd</a:t>
            </a:r>
          </a:p>
          <a:p>
            <a:r>
              <a:rPr lang="da-DK" sz="2400" dirty="0"/>
              <a:t>Køretøjets størrelse/vægt = øget risiko for alvorlige ulykker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Sikkerhedsmarginer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Hold afstand</a:t>
            </a:r>
          </a:p>
          <a:p>
            <a:r>
              <a:t>Tilpas hastighed til forholdene</a:t>
            </a:r>
          </a:p>
          <a:p>
            <a:r>
              <a:t>Skab bufferzoner</a:t>
            </a:r>
          </a:p>
          <a:p>
            <a:r>
              <a:t>Tænk fremad → forudse næste situation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Opsamling &amp; refleksion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er den største risikofaktor i trafikken?</a:t>
            </a:r>
          </a:p>
          <a:p>
            <a:r>
              <a:t>Hvordan kan chaufføren selv reducere risiko?</a:t>
            </a:r>
          </a:p>
          <a:p>
            <a:r>
              <a:t>Hvilke handlinger skaber størst sikkerhedsmargin?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Arbejdsark til power point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716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a-DK" sz="3700" b="1" dirty="0"/>
              <a:t>Opgave 1 </a:t>
            </a:r>
            <a:r>
              <a:rPr lang="da-DK" sz="3700" dirty="0"/>
              <a:t>– Risikobegrebet</a:t>
            </a:r>
          </a:p>
          <a:p>
            <a:pPr marL="0" indent="0">
              <a:buNone/>
            </a:pPr>
            <a:r>
              <a:rPr lang="da-DK" sz="3700" dirty="0"/>
              <a:t>Forklar hvad risiko betyder i trafikken, og hvordan en chauffør kan reducere risikoen.</a:t>
            </a:r>
          </a:p>
          <a:p>
            <a:pPr marL="0" indent="0">
              <a:buNone/>
            </a:pPr>
            <a:r>
              <a:rPr lang="da-DK" sz="3700" b="1" dirty="0"/>
              <a:t>Opgave 2 </a:t>
            </a:r>
            <a:r>
              <a:rPr lang="da-DK" sz="3700" dirty="0"/>
              <a:t>– Faktorer</a:t>
            </a:r>
          </a:p>
          <a:p>
            <a:pPr marL="0" indent="0">
              <a:buNone/>
            </a:pPr>
            <a:r>
              <a:rPr lang="da-DK" sz="3700" dirty="0"/>
              <a:t>Nævn mindst fire faktorer, der kan skabe risiko i trafikken. Giv et eksempel til hver.</a:t>
            </a:r>
          </a:p>
          <a:p>
            <a:pPr marL="0" indent="0">
              <a:buNone/>
            </a:pPr>
            <a:r>
              <a:rPr lang="da-DK" sz="3700" b="1" dirty="0"/>
              <a:t>Opgave 3 </a:t>
            </a:r>
            <a:r>
              <a:rPr lang="da-DK" sz="3700" dirty="0"/>
              <a:t>– Distraktioner</a:t>
            </a:r>
          </a:p>
          <a:p>
            <a:pPr marL="0" indent="0">
              <a:buNone/>
            </a:pPr>
            <a:r>
              <a:rPr lang="da-DK" sz="3700" dirty="0"/>
              <a:t>Hvilke former for distraktioner kan påvirke en chauffør under kørsel?</a:t>
            </a:r>
          </a:p>
          <a:p>
            <a:pPr marL="0" indent="0">
              <a:buNone/>
            </a:pPr>
            <a:r>
              <a:rPr lang="da-DK" sz="3700" dirty="0"/>
              <a:t>Hvordan kan de undgås eller reduceres?</a:t>
            </a:r>
          </a:p>
          <a:p>
            <a:pPr marL="0" indent="0">
              <a:buNone/>
            </a:pPr>
            <a:r>
              <a:rPr lang="da-DK" sz="3700" b="1" dirty="0"/>
              <a:t>Opgave 4 </a:t>
            </a:r>
            <a:r>
              <a:rPr lang="da-DK" sz="3700" dirty="0"/>
              <a:t>– Stress og overblik</a:t>
            </a:r>
          </a:p>
          <a:p>
            <a:pPr marL="0" indent="0">
              <a:buNone/>
            </a:pPr>
            <a:r>
              <a:rPr lang="da-DK" sz="3700" dirty="0"/>
              <a:t>Beskriv en situation, hvor en chauffør kan opleve stress i trafikken.</a:t>
            </a:r>
          </a:p>
          <a:p>
            <a:pPr marL="0" indent="0">
              <a:buNone/>
            </a:pPr>
            <a:r>
              <a:rPr lang="da-DK" sz="3700" dirty="0"/>
              <a:t>Hvordan kan chaufføren bevare overblikket?</a:t>
            </a:r>
          </a:p>
          <a:p>
            <a:pPr marL="0" indent="0">
              <a:buNone/>
            </a:pPr>
            <a:r>
              <a:rPr lang="da-DK" sz="3700" b="1" dirty="0"/>
              <a:t>Opgave 5 </a:t>
            </a:r>
            <a:r>
              <a:rPr lang="da-DK" sz="3700" dirty="0"/>
              <a:t>– Case: Bykørsel</a:t>
            </a:r>
          </a:p>
          <a:p>
            <a:pPr marL="0" indent="0">
              <a:buNone/>
            </a:pPr>
            <a:r>
              <a:rPr lang="da-DK" sz="3700" dirty="0"/>
              <a:t>En lastbil skal dreje til højre i et kryds med cyklister i højre side. Hvilke risici er der, og hvad skal chaufføren gøre?</a:t>
            </a:r>
          </a:p>
          <a:p>
            <a:pPr marL="0" indent="0">
              <a:buNone/>
            </a:pPr>
            <a:r>
              <a:rPr lang="da-DK" sz="3700" b="1" dirty="0"/>
              <a:t>Opgave 6 </a:t>
            </a:r>
            <a:r>
              <a:rPr lang="da-DK" sz="3700" dirty="0"/>
              <a:t>– Case: Motorvej</a:t>
            </a:r>
          </a:p>
          <a:p>
            <a:pPr marL="0" indent="0">
              <a:buNone/>
            </a:pPr>
            <a:r>
              <a:rPr lang="da-DK" sz="3700" dirty="0"/>
              <a:t>En chauffør kører på motorvejen i tæt trafik og møder et vejarbejde. Hvilke risici opstår, og hvordan kan de håndteres?</a:t>
            </a:r>
          </a:p>
          <a:p>
            <a:pPr marL="0" indent="0">
              <a:buNone/>
            </a:pPr>
            <a:r>
              <a:rPr lang="da-DK" sz="3700" b="1" dirty="0"/>
              <a:t>Opgave 7 </a:t>
            </a:r>
            <a:r>
              <a:rPr lang="da-DK" sz="3700" dirty="0"/>
              <a:t>– Case: Landevej</a:t>
            </a:r>
          </a:p>
          <a:p>
            <a:pPr marL="0" indent="0">
              <a:buNone/>
            </a:pPr>
            <a:r>
              <a:rPr lang="da-DK" sz="3700" dirty="0"/>
              <a:t>En chauffør kører på en smal landevej en mørk vintermorgen. Hvilke risici er der, og hvilke forholdsregler skal chaufføren tage?</a:t>
            </a:r>
          </a:p>
          <a:p>
            <a:pPr marL="0" indent="0">
              <a:buNone/>
            </a:pPr>
            <a:r>
              <a:rPr lang="da-DK" sz="3700" b="1" dirty="0"/>
              <a:t>Opgave 8 </a:t>
            </a:r>
            <a:r>
              <a:rPr lang="da-DK" sz="3700" dirty="0"/>
              <a:t>– Vejrforhold</a:t>
            </a:r>
          </a:p>
          <a:p>
            <a:pPr marL="0" indent="0">
              <a:buNone/>
            </a:pPr>
            <a:r>
              <a:rPr lang="da-DK" sz="3700" dirty="0"/>
              <a:t>Beskriv hvordan sne, regn og vind kan påvirke lastbilens køreegenskaber.</a:t>
            </a:r>
          </a:p>
          <a:p>
            <a:pPr marL="0" indent="0">
              <a:buNone/>
            </a:pPr>
            <a:r>
              <a:rPr lang="da-DK" sz="3700" dirty="0"/>
              <a:t>Hvilke tilpasninger skal chaufføren foretage?</a:t>
            </a:r>
          </a:p>
          <a:p>
            <a:pPr marL="0" indent="0">
              <a:buNone/>
            </a:pPr>
            <a:r>
              <a:rPr lang="da-DK" sz="3700" b="1" dirty="0"/>
              <a:t>Opgave 9 </a:t>
            </a:r>
            <a:r>
              <a:rPr lang="da-DK" sz="3700" dirty="0"/>
              <a:t>– Sårbare trafikanter</a:t>
            </a:r>
          </a:p>
          <a:p>
            <a:pPr marL="0" indent="0">
              <a:buNone/>
            </a:pPr>
            <a:r>
              <a:rPr lang="da-DK" sz="3700" dirty="0"/>
              <a:t>Hvordan kan en chauffør tage ekstra hensyn til sårbare trafikanter som cyklister og fodgængere?</a:t>
            </a:r>
          </a:p>
          <a:p>
            <a:pPr marL="0" indent="0">
              <a:buNone/>
            </a:pPr>
            <a:r>
              <a:rPr lang="da-DK" sz="3700" dirty="0"/>
              <a:t>Hvorfor er det særligt vigtigt i byområder?</a:t>
            </a:r>
          </a:p>
          <a:p>
            <a:pPr marL="0" indent="0">
              <a:buNone/>
            </a:pPr>
            <a:r>
              <a:rPr lang="da-DK" sz="3700" b="1" dirty="0"/>
              <a:t>Opgave 10 </a:t>
            </a:r>
            <a:r>
              <a:rPr lang="da-DK" sz="3700" dirty="0"/>
              <a:t>– Refleksion</a:t>
            </a:r>
          </a:p>
          <a:p>
            <a:pPr marL="0" indent="0">
              <a:buNone/>
            </a:pPr>
            <a:r>
              <a:rPr lang="da-DK" sz="3700" dirty="0"/>
              <a:t>Hvordan kan en chauffør skabe større sikkerhedsmarginer i trafikken?</a:t>
            </a:r>
          </a:p>
          <a:p>
            <a:pPr marL="0" indent="0">
              <a:buNone/>
            </a:pPr>
            <a:r>
              <a:rPr lang="da-DK" sz="3700" dirty="0"/>
              <a:t>Hvilken forskel kan det gøre for sikkerheden og chaufførens arbejdsmiljø?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6413A7-F7F9-BBCA-CA3D-6CF1C7F4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E2C90-5B22-5A0E-33F4-50A49D51B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EBC6A-B35D-197D-C1C8-B5BD36DD1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da-DK" sz="3600" dirty="0"/>
              <a:t>Quiz – Optimering af brændstofforbrug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11DDE-16F5-2671-80C1-1EE91AC91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>
            <a:normAutofit/>
          </a:bodyPr>
          <a:lstStyle/>
          <a:p>
            <a:pPr algn="l"/>
            <a:r>
              <a:rPr dirty="0"/>
              <a:t>10 </a:t>
            </a:r>
            <a:r>
              <a:rPr dirty="0" err="1"/>
              <a:t>spørgsmål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repetition </a:t>
            </a:r>
            <a:r>
              <a:rPr dirty="0" err="1"/>
              <a:t>og</a:t>
            </a:r>
            <a:r>
              <a:rPr dirty="0"/>
              <a:t> test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forståelse</a:t>
            </a:r>
            <a:endParaRPr lang="da-DK" dirty="0"/>
          </a:p>
        </p:txBody>
      </p:sp>
      <p:pic>
        <p:nvPicPr>
          <p:cNvPr id="5" name="Picture 4" descr="Nærbillede af hinkerude på fortov">
            <a:extLst>
              <a:ext uri="{FF2B5EF4-FFF2-40B4-BE49-F238E27FC236}">
                <a16:creationId xmlns:a16="http://schemas.microsoft.com/office/drawing/2014/main" id="{BA5DFCEB-CF89-B7FF-46BC-718595F1A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19" r="32283" b="-1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4F69FB36-7D84-EE7D-8C32-5BEAF0BB2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Hvilke faktorer kan påvirke lastbilens brændstofforbrug?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kan kørestilen bidrage til at reducere forbruget?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Sammenhæng til tidligere mål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Mål</a:t>
            </a:r>
            <a:r>
              <a:rPr dirty="0"/>
              <a:t> 1.1: </a:t>
            </a:r>
            <a:r>
              <a:rPr dirty="0" err="1"/>
              <a:t>Kraftoverføring</a:t>
            </a:r>
            <a:r>
              <a:rPr dirty="0"/>
              <a:t> → </a:t>
            </a:r>
            <a:r>
              <a:rPr dirty="0" err="1"/>
              <a:t>motorens</a:t>
            </a:r>
            <a:r>
              <a:rPr dirty="0"/>
              <a:t> </a:t>
            </a:r>
            <a:r>
              <a:rPr dirty="0" err="1"/>
              <a:t>arbejdsområde</a:t>
            </a:r>
            <a:endParaRPr dirty="0"/>
          </a:p>
          <a:p>
            <a:r>
              <a:rPr dirty="0" err="1"/>
              <a:t>Mål</a:t>
            </a:r>
            <a:r>
              <a:rPr dirty="0"/>
              <a:t> 1.2: </a:t>
            </a:r>
            <a:r>
              <a:rPr dirty="0" err="1"/>
              <a:t>Sikkerhedsanordninger</a:t>
            </a:r>
            <a:r>
              <a:rPr dirty="0"/>
              <a:t> → </a:t>
            </a:r>
            <a:r>
              <a:rPr dirty="0" err="1"/>
              <a:t>korrekt</a:t>
            </a:r>
            <a:r>
              <a:rPr dirty="0"/>
              <a:t> </a:t>
            </a:r>
            <a:r>
              <a:rPr dirty="0" err="1"/>
              <a:t>brug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bremser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retarder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betyder det at udnytte køretøjets inerti?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påvirker tomgangskørsel brændstofforbruget?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Hvorfor er korrekt dæktryk vigtigt for både sikkerhed og forbrug?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 meget kan brændstofforbruget øges ved 20% for lavt dæktryk?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kan intelligente transportsystemer (ITS) hjælpe chaufføren?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Hvad</a:t>
            </a:r>
            <a:r>
              <a:rPr dirty="0"/>
              <a:t> </a:t>
            </a:r>
            <a:r>
              <a:rPr lang="da-DK" dirty="0"/>
              <a:t>fortæller</a:t>
            </a:r>
            <a:r>
              <a:rPr dirty="0"/>
              <a:t> e</a:t>
            </a:r>
            <a:r>
              <a:rPr lang="da-DK" dirty="0"/>
              <a:t>n</a:t>
            </a:r>
            <a:r>
              <a:rPr dirty="0"/>
              <a:t> E</a:t>
            </a:r>
            <a:r>
              <a:rPr lang="da-DK" dirty="0" err="1"/>
              <a:t>uropa</a:t>
            </a:r>
            <a:r>
              <a:rPr dirty="0" err="1"/>
              <a:t>vejs</a:t>
            </a:r>
            <a:r>
              <a:rPr lang="da-DK"/>
              <a:t>tavle</a:t>
            </a:r>
            <a:r>
              <a:t>,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hvorfor</a:t>
            </a:r>
            <a:r>
              <a:rPr dirty="0"/>
              <a:t> er det </a:t>
            </a:r>
            <a:r>
              <a:rPr dirty="0" err="1"/>
              <a:t>vigtigt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ruteplanlægning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beregnes gennemsnitshastighed?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hænger økonomi, miljø og sikkerhed sammen i energieffektiv kørsel?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6413A7-F7F9-BBCA-CA3D-6CF1C7F4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E2C90-5B22-5A0E-33F4-50A49D51B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EBC6A-B35D-197D-C1C8-B5BD36DD1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da-DK" sz="3600" dirty="0"/>
              <a:t>Quiz – Forudse, vurdere og tilpasse sig risici i trafikken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11DDE-16F5-2671-80C1-1EE91AC91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>
            <a:normAutofit/>
          </a:bodyPr>
          <a:lstStyle/>
          <a:p>
            <a:pPr algn="l"/>
            <a:r>
              <a:rPr dirty="0"/>
              <a:t>10 </a:t>
            </a:r>
            <a:r>
              <a:rPr dirty="0" err="1"/>
              <a:t>spørgsmål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repetition </a:t>
            </a:r>
            <a:r>
              <a:rPr dirty="0" err="1"/>
              <a:t>og</a:t>
            </a:r>
            <a:r>
              <a:rPr dirty="0"/>
              <a:t> test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forståelse</a:t>
            </a:r>
            <a:endParaRPr lang="da-DK" dirty="0"/>
          </a:p>
        </p:txBody>
      </p:sp>
      <p:pic>
        <p:nvPicPr>
          <p:cNvPr id="5" name="Picture 4" descr="Nærbillede af hinkerude på fortov">
            <a:extLst>
              <a:ext uri="{FF2B5EF4-FFF2-40B4-BE49-F238E27FC236}">
                <a16:creationId xmlns:a16="http://schemas.microsoft.com/office/drawing/2014/main" id="{BA5DFCEB-CF89-B7FF-46BC-718595F1A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19" r="32283" b="-1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4F69FB36-7D84-EE7D-8C32-5BEAF0BB2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betyder risiko i trafikken?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kovvej med forsvindingspunkt">
            <a:extLst>
              <a:ext uri="{FF2B5EF4-FFF2-40B4-BE49-F238E27FC236}">
                <a16:creationId xmlns:a16="http://schemas.microsoft.com/office/drawing/2014/main" id="{2D5DFB4F-3ABE-1C56-966B-B8A4CBEE3D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82" r="22129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104364" cy="20690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700" b="1" dirty="0"/>
              <a:t>Faktorer der påvirker brændstofforbrug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3274047" cy="4058674"/>
          </a:xfrm>
        </p:spPr>
        <p:txBody>
          <a:bodyPr>
            <a:noAutofit/>
          </a:bodyPr>
          <a:lstStyle/>
          <a:p>
            <a:r>
              <a:rPr lang="da-DK" sz="2400" dirty="0" err="1"/>
              <a:t>Kørestil</a:t>
            </a:r>
            <a:r>
              <a:rPr lang="da-DK" sz="2400" dirty="0"/>
              <a:t> (acceleration, gearvalg, hastighed)</a:t>
            </a:r>
          </a:p>
          <a:p>
            <a:r>
              <a:rPr lang="da-DK" sz="2400" dirty="0"/>
              <a:t>Tomgangskørsel</a:t>
            </a:r>
          </a:p>
          <a:p>
            <a:r>
              <a:rPr lang="da-DK" sz="2400" dirty="0"/>
              <a:t>Last og vægtfordeling</a:t>
            </a:r>
          </a:p>
          <a:p>
            <a:r>
              <a:rPr lang="da-DK" sz="2400" dirty="0"/>
              <a:t>Vej- og trafikforhold</a:t>
            </a:r>
          </a:p>
          <a:p>
            <a:r>
              <a:rPr lang="da-DK" sz="2400" dirty="0"/>
              <a:t>Teknisk vedligeholdelse (fx dæktryk)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Nævn to vejforhold, der kan skabe risiko.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påvirker regn og sne kørslen?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Hvilke menneskelige faktorer kan øge risikoen i trafikken?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Giv et eksempel på en distraktion under kørsel.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kan stress påvirke chaufførens beslutninger?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Hvilke risici opstår ved højresving i byer med cyklister?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bør en chauffør planlægge en tur i sne og is?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Hvorfor er sårbare trafikanter særligt udsatte?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kan chaufføren skabe større sikkerhedsmarginer i trafikken?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Kørestil &amp; inerti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Brug af motorens arbejdsområde</a:t>
            </a:r>
          </a:p>
          <a:p>
            <a:r>
              <a:t>Udnyttelse af inerti og fremdrift</a:t>
            </a:r>
          </a:p>
          <a:p>
            <a:r>
              <a:t>Undgå unødig acceleration og hårde opbremsninger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 af de slørede Micro billeder af en gade trafik">
            <a:extLst>
              <a:ext uri="{FF2B5EF4-FFF2-40B4-BE49-F238E27FC236}">
                <a16:creationId xmlns:a16="http://schemas.microsoft.com/office/drawing/2014/main" id="{721B0171-D278-BB33-276E-469DBCDDC2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03" r="21709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da-DK" sz="3200" dirty="0"/>
              <a:t>Case-arbejde – trafiksituationer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3198632" cy="4058674"/>
          </a:xfrm>
        </p:spPr>
        <p:txBody>
          <a:bodyPr>
            <a:noAutofit/>
          </a:bodyPr>
          <a:lstStyle/>
          <a:p>
            <a:r>
              <a:rPr lang="da-DK" sz="2200" dirty="0"/>
              <a:t>Bykørsel → stop/start</a:t>
            </a:r>
          </a:p>
          <a:p>
            <a:r>
              <a:rPr lang="da-DK" sz="2200" dirty="0"/>
              <a:t>Motorvej → hastighed og aerodynamik</a:t>
            </a:r>
          </a:p>
          <a:p>
            <a:r>
              <a:rPr lang="da-DK" sz="2200" dirty="0"/>
              <a:t>Landevej → planlægning af overhalinger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r>
              <a:rPr lang="da-DK" sz="2200" dirty="0"/>
              <a:t>Hvordan kan forbruget reduceres i disse situationer?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Betydningen af korrekt dæktryk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lavt dæktryk = højere rullemodstand → mere forbrug</a:t>
            </a:r>
          </a:p>
          <a:p>
            <a:r>
              <a:t>Rigtigt dæktryk = bedre brændstoføkonomi og sikkerhed</a:t>
            </a:r>
          </a:p>
          <a:p>
            <a:r>
              <a:t>20% for lavt dæktryk kan øge forbruget med 5-10%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G</a:t>
            </a:r>
            <a:r>
              <a:rPr dirty="0"/>
              <a:t>ode </a:t>
            </a:r>
            <a:r>
              <a:rPr dirty="0" err="1"/>
              <a:t>råd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energieffektiv</a:t>
            </a:r>
            <a:r>
              <a:rPr dirty="0"/>
              <a:t> </a:t>
            </a:r>
            <a:r>
              <a:rPr dirty="0" err="1"/>
              <a:t>kørsel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Brug </a:t>
            </a:r>
            <a:r>
              <a:rPr dirty="0" err="1"/>
              <a:t>motorbremsen</a:t>
            </a:r>
            <a:endParaRPr dirty="0"/>
          </a:p>
          <a:p>
            <a:r>
              <a:rPr dirty="0"/>
              <a:t>Hold </a:t>
            </a:r>
            <a:r>
              <a:rPr dirty="0" err="1"/>
              <a:t>jævn</a:t>
            </a:r>
            <a:r>
              <a:rPr dirty="0"/>
              <a:t> </a:t>
            </a:r>
            <a:r>
              <a:rPr dirty="0" err="1"/>
              <a:t>hastighed</a:t>
            </a:r>
            <a:endParaRPr dirty="0"/>
          </a:p>
          <a:p>
            <a:r>
              <a:rPr dirty="0" err="1"/>
              <a:t>Minimer</a:t>
            </a:r>
            <a:r>
              <a:rPr dirty="0"/>
              <a:t> </a:t>
            </a:r>
            <a:r>
              <a:rPr dirty="0" err="1"/>
              <a:t>tomgang</a:t>
            </a:r>
            <a:endParaRPr dirty="0"/>
          </a:p>
          <a:p>
            <a:r>
              <a:rPr dirty="0" err="1"/>
              <a:t>Tjek</a:t>
            </a:r>
            <a:r>
              <a:rPr dirty="0"/>
              <a:t> </a:t>
            </a:r>
            <a:r>
              <a:rPr dirty="0" err="1"/>
              <a:t>dæktryk</a:t>
            </a:r>
            <a:r>
              <a:rPr dirty="0"/>
              <a:t> </a:t>
            </a:r>
            <a:r>
              <a:rPr dirty="0" err="1"/>
              <a:t>regelmæssigt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Intelligente transportsystemer (ITS)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GPS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ruteoptimering</a:t>
            </a:r>
            <a:endParaRPr dirty="0"/>
          </a:p>
          <a:p>
            <a:r>
              <a:rPr dirty="0" err="1"/>
              <a:t>Adaptiv</a:t>
            </a:r>
            <a:r>
              <a:rPr dirty="0"/>
              <a:t> </a:t>
            </a:r>
            <a:r>
              <a:rPr dirty="0" err="1"/>
              <a:t>fartpilot</a:t>
            </a:r>
            <a:endParaRPr dirty="0"/>
          </a:p>
          <a:p>
            <a:r>
              <a:rPr dirty="0" err="1"/>
              <a:t>Trafikinformation</a:t>
            </a:r>
            <a:r>
              <a:rPr lang="da-DK" dirty="0"/>
              <a:t>er</a:t>
            </a:r>
            <a:endParaRPr dirty="0"/>
          </a:p>
          <a:p>
            <a:r>
              <a:rPr dirty="0" err="1"/>
              <a:t>Bidrag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sikkerhed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effektivitet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24E3CD10854468FCCE94CAABFFAEB" ma:contentTypeVersion="20" ma:contentTypeDescription="Opret et nyt dokument." ma:contentTypeScope="" ma:versionID="7c3ddf537af1a0519b2e07c4694c1aa8">
  <xsd:schema xmlns:xsd="http://www.w3.org/2001/XMLSchema" xmlns:xs="http://www.w3.org/2001/XMLSchema" xmlns:p="http://schemas.microsoft.com/office/2006/metadata/properties" xmlns:ns2="e5a614a0-e390-4758-987e-00508b2d8f32" xmlns:ns3="8e01ca8f-5ef1-4f69-bef7-0923966b1c21" targetNamespace="http://schemas.microsoft.com/office/2006/metadata/properties" ma:root="true" ma:fieldsID="93ae44c31d334598fdeec0aaa330e800" ns2:_="" ns3:_="">
    <xsd:import namespace="e5a614a0-e390-4758-987e-00508b2d8f32"/>
    <xsd:import namespace="8e01ca8f-5ef1-4f69-bef7-0923966b1c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Dato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614a0-e390-4758-987e-00508b2d8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Dato" ma:index="12" nillable="true" ma:displayName="Dato" ma:format="DateOnly" ma:internalName="Dato">
      <xsd:simpleType>
        <xsd:restriction base="dms:DateTime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78d8fed3-eade-4d2d-8e51-d1e1973cc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1ca8f-5ef1-4f69-bef7-0923966b1c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2ef22a-6204-49a6-8902-6181c02549c8}" ma:internalName="TaxCatchAll" ma:showField="CatchAllData" ma:web="8e01ca8f-5ef1-4f69-bef7-0923966b1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e5a614a0-e390-4758-987e-00508b2d8f32" xsi:nil="true"/>
    <lcf76f155ced4ddcb4097134ff3c332f xmlns="e5a614a0-e390-4758-987e-00508b2d8f32">
      <Terms xmlns="http://schemas.microsoft.com/office/infopath/2007/PartnerControls"/>
    </lcf76f155ced4ddcb4097134ff3c332f>
    <TaxCatchAll xmlns="8e01ca8f-5ef1-4f69-bef7-0923966b1c21" xsi:nil="true"/>
  </documentManagement>
</p:properties>
</file>

<file path=customXml/itemProps1.xml><?xml version="1.0" encoding="utf-8"?>
<ds:datastoreItem xmlns:ds="http://schemas.openxmlformats.org/officeDocument/2006/customXml" ds:itemID="{193A72B6-DDA0-40EA-819B-24A228DCE78C}"/>
</file>

<file path=customXml/itemProps2.xml><?xml version="1.0" encoding="utf-8"?>
<ds:datastoreItem xmlns:ds="http://schemas.openxmlformats.org/officeDocument/2006/customXml" ds:itemID="{EC2B5DD1-FB8A-44C4-A764-19E1C629D925}"/>
</file>

<file path=customXml/itemProps3.xml><?xml version="1.0" encoding="utf-8"?>
<ds:datastoreItem xmlns:ds="http://schemas.openxmlformats.org/officeDocument/2006/customXml" ds:itemID="{3DD86224-7D86-4647-A6F1-71F7182C2EBE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1809</Words>
  <Application>Microsoft Office PowerPoint</Application>
  <PresentationFormat>Skærmshow (4:3)</PresentationFormat>
  <Paragraphs>235</Paragraphs>
  <Slides>48</Slides>
  <Notes>41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48</vt:i4>
      </vt:variant>
    </vt:vector>
  </HeadingPairs>
  <TitlesOfParts>
    <vt:vector size="52" baseType="lpstr">
      <vt:lpstr>Aptos</vt:lpstr>
      <vt:lpstr>Arial</vt:lpstr>
      <vt:lpstr>Calibri</vt:lpstr>
      <vt:lpstr>Office Theme</vt:lpstr>
      <vt:lpstr>Uge 3</vt:lpstr>
      <vt:lpstr>Optimering af brændstofforbrug</vt:lpstr>
      <vt:lpstr>Sammenhæng til tidligere mål</vt:lpstr>
      <vt:lpstr>Faktorer der påvirker brændstofforbrug</vt:lpstr>
      <vt:lpstr>Kørestil &amp; inerti</vt:lpstr>
      <vt:lpstr>Case-arbejde – trafiksituationer</vt:lpstr>
      <vt:lpstr>Betydningen af korrekt dæktryk</vt:lpstr>
      <vt:lpstr>Gode råd til energieffektiv kørsel</vt:lpstr>
      <vt:lpstr>Intelligente transportsystemer (ITS)</vt:lpstr>
      <vt:lpstr>Ruteplanlægning i Danmark</vt:lpstr>
      <vt:lpstr>Matematik i ruteplanlægning</vt:lpstr>
      <vt:lpstr>Opsamling &amp; refleksion</vt:lpstr>
      <vt:lpstr>Arbejdsark til power point</vt:lpstr>
      <vt:lpstr>Forudse, vurdere og tilpasse sig risici i trafikken</vt:lpstr>
      <vt:lpstr>Risikobegrebet</vt:lpstr>
      <vt:lpstr>Faktorer der skaber risiko</vt:lpstr>
      <vt:lpstr>Distraktioner</vt:lpstr>
      <vt:lpstr>PowerPoint-præsentation</vt:lpstr>
      <vt:lpstr>Stress og overblik</vt:lpstr>
      <vt:lpstr>Cases – identifikation af risici</vt:lpstr>
      <vt:lpstr>PowerPoint-præsentation</vt:lpstr>
      <vt:lpstr>Planlægning i vanskeligt vejr</vt:lpstr>
      <vt:lpstr>Sårbare trafikanter</vt:lpstr>
      <vt:lpstr>Sikkerhedsmarginer</vt:lpstr>
      <vt:lpstr>Opsamling &amp; refleksion</vt:lpstr>
      <vt:lpstr>Arbejdsark til power point</vt:lpstr>
      <vt:lpstr>Quiz – Optimering af brændstofforbrug</vt:lpstr>
      <vt:lpstr>Spørgsmål 1</vt:lpstr>
      <vt:lpstr>Spørgsmål 2</vt:lpstr>
      <vt:lpstr>Spørgsmål 3</vt:lpstr>
      <vt:lpstr>Spørgsmål 4</vt:lpstr>
      <vt:lpstr>Spørgsmål 5</vt:lpstr>
      <vt:lpstr>Spørgsmål 6</vt:lpstr>
      <vt:lpstr>Spørgsmål 7</vt:lpstr>
      <vt:lpstr>Spørgsmål 8</vt:lpstr>
      <vt:lpstr>Spørgsmål 9</vt:lpstr>
      <vt:lpstr>Spørgsmål 10</vt:lpstr>
      <vt:lpstr>Quiz – Forudse, vurdere og tilpasse sig risici i trafikken</vt:lpstr>
      <vt:lpstr>Spørgsmål 1</vt:lpstr>
      <vt:lpstr>Spørgsmål 2</vt:lpstr>
      <vt:lpstr>Spørgsmål 3</vt:lpstr>
      <vt:lpstr>Spørgsmål 4</vt:lpstr>
      <vt:lpstr>Spørgsmål 5</vt:lpstr>
      <vt:lpstr>Spørgsmål 6</vt:lpstr>
      <vt:lpstr>Spørgsmål 7</vt:lpstr>
      <vt:lpstr>Spørgsmål 8</vt:lpstr>
      <vt:lpstr>Spørgsmål 9</vt:lpstr>
      <vt:lpstr>Spørgsmål 10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Karina Dyring</dc:creator>
  <cp:keywords/>
  <dc:description>generated using python-pptx</dc:description>
  <cp:lastModifiedBy>Karina Dyring</cp:lastModifiedBy>
  <cp:revision>2</cp:revision>
  <dcterms:created xsi:type="dcterms:W3CDTF">2013-01-27T09:14:16Z</dcterms:created>
  <dcterms:modified xsi:type="dcterms:W3CDTF">2025-09-29T06:57:10Z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0x010100D6624E3CD10854468FCCE94CAABFFAEB</vt:lpwstr>
  </property>
</Properties>
</file>