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6" r:id="rId2"/>
    <p:sldId id="256" r:id="rId3"/>
    <p:sldId id="257" r:id="rId4"/>
    <p:sldId id="258" r:id="rId5"/>
    <p:sldId id="259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0" r:id="rId20"/>
    <p:sldId id="261" r:id="rId21"/>
    <p:sldId id="262" r:id="rId22"/>
    <p:sldId id="263" r:id="rId23"/>
    <p:sldId id="264" r:id="rId24"/>
    <p:sldId id="265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3EBCD8-AA3F-42B3-B4D2-D42B11DC07B5}" v="2" dt="2025-09-29T10:23:49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3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Dyring" userId="c15192c8-ced6-4082-8fd4-68509cb850b4" providerId="ADAL" clId="{5594544D-BC53-491C-92A8-97FF6BB00D9F}"/>
    <pc:docChg chg="undo custSel addSld modSld">
      <pc:chgData name="Karina Dyring" userId="c15192c8-ced6-4082-8fd4-68509cb850b4" providerId="ADAL" clId="{5594544D-BC53-491C-92A8-97FF6BB00D9F}" dt="2025-09-29T10:24:14.144" v="1184" actId="1076"/>
      <pc:docMkLst>
        <pc:docMk/>
      </pc:docMkLst>
      <pc:sldChg chg="addSp modSp mod setBg modNotesTx">
        <pc:chgData name="Karina Dyring" userId="c15192c8-ced6-4082-8fd4-68509cb850b4" providerId="ADAL" clId="{5594544D-BC53-491C-92A8-97FF6BB00D9F}" dt="2025-09-29T10:21:13.329" v="1178" actId="20577"/>
        <pc:sldMkLst>
          <pc:docMk/>
          <pc:sldMk cId="0" sldId="256"/>
        </pc:sldMkLst>
        <pc:spChg chg="mod">
          <ac:chgData name="Karina Dyring" userId="c15192c8-ced6-4082-8fd4-68509cb850b4" providerId="ADAL" clId="{5594544D-BC53-491C-92A8-97FF6BB00D9F}" dt="2025-09-29T09:05:21.830" v="7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29T09:05:21.830" v="7" actId="26606"/>
          <ac:spMkLst>
            <pc:docMk/>
            <pc:sldMk cId="0" sldId="256"/>
            <ac:spMk id="3" creationId="{00000000-0000-0000-0000-000000000000}"/>
          </ac:spMkLst>
        </pc:spChg>
        <pc:spChg chg="add">
          <ac:chgData name="Karina Dyring" userId="c15192c8-ced6-4082-8fd4-68509cb850b4" providerId="ADAL" clId="{5594544D-BC53-491C-92A8-97FF6BB00D9F}" dt="2025-09-29T09:05:21.830" v="7" actId="26606"/>
          <ac:spMkLst>
            <pc:docMk/>
            <pc:sldMk cId="0" sldId="256"/>
            <ac:spMk id="8" creationId="{943CAA20-3569-4189-9E48-239A229A86CA}"/>
          </ac:spMkLst>
        </pc:spChg>
        <pc:spChg chg="add">
          <ac:chgData name="Karina Dyring" userId="c15192c8-ced6-4082-8fd4-68509cb850b4" providerId="ADAL" clId="{5594544D-BC53-491C-92A8-97FF6BB00D9F}" dt="2025-09-29T09:05:21.830" v="7" actId="26606"/>
          <ac:spMkLst>
            <pc:docMk/>
            <pc:sldMk cId="0" sldId="256"/>
            <ac:spMk id="10" creationId="{DA542B6D-E775-4832-91DC-2D20F857813A}"/>
          </ac:spMkLst>
        </pc:spChg>
      </pc:sldChg>
      <pc:sldChg chg="addSp modSp mod setBg">
        <pc:chgData name="Karina Dyring" userId="c15192c8-ced6-4082-8fd4-68509cb850b4" providerId="ADAL" clId="{5594544D-BC53-491C-92A8-97FF6BB00D9F}" dt="2025-09-29T09:14:22.235" v="620" actId="255"/>
        <pc:sldMkLst>
          <pc:docMk/>
          <pc:sldMk cId="0" sldId="257"/>
        </pc:sldMkLst>
        <pc:spChg chg="mod">
          <ac:chgData name="Karina Dyring" userId="c15192c8-ced6-4082-8fd4-68509cb850b4" providerId="ADAL" clId="{5594544D-BC53-491C-92A8-97FF6BB00D9F}" dt="2025-09-29T09:14:14.595" v="619" actId="26606"/>
          <ac:spMkLst>
            <pc:docMk/>
            <pc:sldMk cId="0" sldId="257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29T09:14:22.235" v="620" actId="255"/>
          <ac:spMkLst>
            <pc:docMk/>
            <pc:sldMk cId="0" sldId="257"/>
            <ac:spMk id="3" creationId="{00000000-0000-0000-0000-000000000000}"/>
          </ac:spMkLst>
        </pc:spChg>
        <pc:spChg chg="add">
          <ac:chgData name="Karina Dyring" userId="c15192c8-ced6-4082-8fd4-68509cb850b4" providerId="ADAL" clId="{5594544D-BC53-491C-92A8-97FF6BB00D9F}" dt="2025-09-29T09:14:14.595" v="619" actId="26606"/>
          <ac:spMkLst>
            <pc:docMk/>
            <pc:sldMk cId="0" sldId="257"/>
            <ac:spMk id="9" creationId="{04812C46-200A-4DEB-A05E-3ED6C68C2387}"/>
          </ac:spMkLst>
        </pc:spChg>
        <pc:spChg chg="add">
          <ac:chgData name="Karina Dyring" userId="c15192c8-ced6-4082-8fd4-68509cb850b4" providerId="ADAL" clId="{5594544D-BC53-491C-92A8-97FF6BB00D9F}" dt="2025-09-29T09:14:14.595" v="619" actId="26606"/>
          <ac:spMkLst>
            <pc:docMk/>
            <pc:sldMk cId="0" sldId="257"/>
            <ac:spMk id="11" creationId="{D1EA859B-E555-4109-94F3-6700E046E008}"/>
          </ac:spMkLst>
        </pc:spChg>
        <pc:picChg chg="add">
          <ac:chgData name="Karina Dyring" userId="c15192c8-ced6-4082-8fd4-68509cb850b4" providerId="ADAL" clId="{5594544D-BC53-491C-92A8-97FF6BB00D9F}" dt="2025-09-29T09:14:14.595" v="619" actId="26606"/>
          <ac:picMkLst>
            <pc:docMk/>
            <pc:sldMk cId="0" sldId="257"/>
            <ac:picMk id="5" creationId="{85818376-4826-174E-3AD0-057CBCB58628}"/>
          </ac:picMkLst>
        </pc:picChg>
      </pc:sldChg>
      <pc:sldChg chg="addSp delSp modSp mod setBg">
        <pc:chgData name="Karina Dyring" userId="c15192c8-ced6-4082-8fd4-68509cb850b4" providerId="ADAL" clId="{5594544D-BC53-491C-92A8-97FF6BB00D9F}" dt="2025-09-29T10:08:19.673" v="624" actId="14100"/>
        <pc:sldMkLst>
          <pc:docMk/>
          <pc:sldMk cId="0" sldId="258"/>
        </pc:sldMkLst>
        <pc:spChg chg="mod">
          <ac:chgData name="Karina Dyring" userId="c15192c8-ced6-4082-8fd4-68509cb850b4" providerId="ADAL" clId="{5594544D-BC53-491C-92A8-97FF6BB00D9F}" dt="2025-09-29T10:08:05.485" v="622" actId="26606"/>
          <ac:spMkLst>
            <pc:docMk/>
            <pc:sldMk cId="0" sldId="258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29T10:08:19.673" v="624" actId="14100"/>
          <ac:spMkLst>
            <pc:docMk/>
            <pc:sldMk cId="0" sldId="258"/>
            <ac:spMk id="3" creationId="{00000000-0000-0000-0000-000000000000}"/>
          </ac:spMkLst>
        </pc:spChg>
        <pc:spChg chg="add del">
          <ac:chgData name="Karina Dyring" userId="c15192c8-ced6-4082-8fd4-68509cb850b4" providerId="ADAL" clId="{5594544D-BC53-491C-92A8-97FF6BB00D9F}" dt="2025-09-29T10:08:05.485" v="622" actId="26606"/>
          <ac:spMkLst>
            <pc:docMk/>
            <pc:sldMk cId="0" sldId="258"/>
            <ac:spMk id="9" creationId="{C0763A76-9F1C-4FC5-82B7-DD475DA461B2}"/>
          </ac:spMkLst>
        </pc:spChg>
        <pc:spChg chg="add del">
          <ac:chgData name="Karina Dyring" userId="c15192c8-ced6-4082-8fd4-68509cb850b4" providerId="ADAL" clId="{5594544D-BC53-491C-92A8-97FF6BB00D9F}" dt="2025-09-29T10:08:05.485" v="622" actId="26606"/>
          <ac:spMkLst>
            <pc:docMk/>
            <pc:sldMk cId="0" sldId="258"/>
            <ac:spMk id="11" creationId="{E81BF4F6-F2CF-4984-9D14-D6966D92F99F}"/>
          </ac:spMkLst>
        </pc:spChg>
        <pc:spChg chg="add">
          <ac:chgData name="Karina Dyring" userId="c15192c8-ced6-4082-8fd4-68509cb850b4" providerId="ADAL" clId="{5594544D-BC53-491C-92A8-97FF6BB00D9F}" dt="2025-09-29T10:08:05.485" v="622" actId="26606"/>
          <ac:spMkLst>
            <pc:docMk/>
            <pc:sldMk cId="0" sldId="258"/>
            <ac:spMk id="16" creationId="{04812C46-200A-4DEB-A05E-3ED6C68C2387}"/>
          </ac:spMkLst>
        </pc:spChg>
        <pc:spChg chg="add">
          <ac:chgData name="Karina Dyring" userId="c15192c8-ced6-4082-8fd4-68509cb850b4" providerId="ADAL" clId="{5594544D-BC53-491C-92A8-97FF6BB00D9F}" dt="2025-09-29T10:08:05.485" v="622" actId="26606"/>
          <ac:spMkLst>
            <pc:docMk/>
            <pc:sldMk cId="0" sldId="258"/>
            <ac:spMk id="18" creationId="{D1EA859B-E555-4109-94F3-6700E046E008}"/>
          </ac:spMkLst>
        </pc:spChg>
        <pc:picChg chg="add mod ord">
          <ac:chgData name="Karina Dyring" userId="c15192c8-ced6-4082-8fd4-68509cb850b4" providerId="ADAL" clId="{5594544D-BC53-491C-92A8-97FF6BB00D9F}" dt="2025-09-29T10:08:05.485" v="622" actId="26606"/>
          <ac:picMkLst>
            <pc:docMk/>
            <pc:sldMk cId="0" sldId="258"/>
            <ac:picMk id="5" creationId="{AB0879B7-6689-BD7E-A48B-B5AB575C7FFD}"/>
          </ac:picMkLst>
        </pc:picChg>
      </pc:sldChg>
      <pc:sldChg chg="modSp mod modNotesTx">
        <pc:chgData name="Karina Dyring" userId="c15192c8-ced6-4082-8fd4-68509cb850b4" providerId="ADAL" clId="{5594544D-BC53-491C-92A8-97FF6BB00D9F}" dt="2025-09-29T10:09:07.175" v="636" actId="20577"/>
        <pc:sldMkLst>
          <pc:docMk/>
          <pc:sldMk cId="0" sldId="259"/>
        </pc:sldMkLst>
        <pc:spChg chg="mod">
          <ac:chgData name="Karina Dyring" userId="c15192c8-ced6-4082-8fd4-68509cb850b4" providerId="ADAL" clId="{5594544D-BC53-491C-92A8-97FF6BB00D9F}" dt="2025-09-29T10:09:07.175" v="636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Karina Dyring" userId="c15192c8-ced6-4082-8fd4-68509cb850b4" providerId="ADAL" clId="{5594544D-BC53-491C-92A8-97FF6BB00D9F}" dt="2025-09-29T10:15:26.361" v="639" actId="27636"/>
        <pc:sldMkLst>
          <pc:docMk/>
          <pc:sldMk cId="0" sldId="260"/>
        </pc:sldMkLst>
        <pc:spChg chg="mod">
          <ac:chgData name="Karina Dyring" userId="c15192c8-ced6-4082-8fd4-68509cb850b4" providerId="ADAL" clId="{5594544D-BC53-491C-92A8-97FF6BB00D9F}" dt="2025-09-29T10:15:26.361" v="639" actId="27636"/>
          <ac:spMkLst>
            <pc:docMk/>
            <pc:sldMk cId="0" sldId="260"/>
            <ac:spMk id="2" creationId="{00000000-0000-0000-0000-000000000000}"/>
          </ac:spMkLst>
        </pc:spChg>
      </pc:sldChg>
      <pc:sldChg chg="addSp delSp modSp mod setBg">
        <pc:chgData name="Karina Dyring" userId="c15192c8-ced6-4082-8fd4-68509cb850b4" providerId="ADAL" clId="{5594544D-BC53-491C-92A8-97FF6BB00D9F}" dt="2025-09-29T09:13:58.975" v="618" actId="255"/>
        <pc:sldMkLst>
          <pc:docMk/>
          <pc:sldMk cId="0" sldId="265"/>
        </pc:sldMkLst>
        <pc:spChg chg="mod">
          <ac:chgData name="Karina Dyring" userId="c15192c8-ced6-4082-8fd4-68509cb850b4" providerId="ADAL" clId="{5594544D-BC53-491C-92A8-97FF6BB00D9F}" dt="2025-09-29T09:13:50.314" v="617" actId="26606"/>
          <ac:spMkLst>
            <pc:docMk/>
            <pc:sldMk cId="0" sldId="265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29T09:13:58.975" v="618" actId="255"/>
          <ac:spMkLst>
            <pc:docMk/>
            <pc:sldMk cId="0" sldId="265"/>
            <ac:spMk id="3" creationId="{00000000-0000-0000-0000-000000000000}"/>
          </ac:spMkLst>
        </pc:spChg>
        <pc:spChg chg="add del">
          <ac:chgData name="Karina Dyring" userId="c15192c8-ced6-4082-8fd4-68509cb850b4" providerId="ADAL" clId="{5594544D-BC53-491C-92A8-97FF6BB00D9F}" dt="2025-09-29T09:13:50.314" v="617" actId="26606"/>
          <ac:spMkLst>
            <pc:docMk/>
            <pc:sldMk cId="0" sldId="265"/>
            <ac:spMk id="9" creationId="{C0763A76-9F1C-4FC5-82B7-DD475DA461B2}"/>
          </ac:spMkLst>
        </pc:spChg>
        <pc:spChg chg="add del">
          <ac:chgData name="Karina Dyring" userId="c15192c8-ced6-4082-8fd4-68509cb850b4" providerId="ADAL" clId="{5594544D-BC53-491C-92A8-97FF6BB00D9F}" dt="2025-09-29T09:13:50.314" v="617" actId="26606"/>
          <ac:spMkLst>
            <pc:docMk/>
            <pc:sldMk cId="0" sldId="265"/>
            <ac:spMk id="11" creationId="{E81BF4F6-F2CF-4984-9D14-D6966D92F99F}"/>
          </ac:spMkLst>
        </pc:spChg>
        <pc:spChg chg="add">
          <ac:chgData name="Karina Dyring" userId="c15192c8-ced6-4082-8fd4-68509cb850b4" providerId="ADAL" clId="{5594544D-BC53-491C-92A8-97FF6BB00D9F}" dt="2025-09-29T09:13:50.314" v="617" actId="26606"/>
          <ac:spMkLst>
            <pc:docMk/>
            <pc:sldMk cId="0" sldId="265"/>
            <ac:spMk id="16" creationId="{04812C46-200A-4DEB-A05E-3ED6C68C2387}"/>
          </ac:spMkLst>
        </pc:spChg>
        <pc:spChg chg="add">
          <ac:chgData name="Karina Dyring" userId="c15192c8-ced6-4082-8fd4-68509cb850b4" providerId="ADAL" clId="{5594544D-BC53-491C-92A8-97FF6BB00D9F}" dt="2025-09-29T09:13:50.314" v="617" actId="26606"/>
          <ac:spMkLst>
            <pc:docMk/>
            <pc:sldMk cId="0" sldId="265"/>
            <ac:spMk id="18" creationId="{D1EA859B-E555-4109-94F3-6700E046E008}"/>
          </ac:spMkLst>
        </pc:spChg>
        <pc:picChg chg="add mod ord">
          <ac:chgData name="Karina Dyring" userId="c15192c8-ced6-4082-8fd4-68509cb850b4" providerId="ADAL" clId="{5594544D-BC53-491C-92A8-97FF6BB00D9F}" dt="2025-09-29T09:13:50.314" v="617" actId="26606"/>
          <ac:picMkLst>
            <pc:docMk/>
            <pc:sldMk cId="0" sldId="265"/>
            <ac:picMk id="5" creationId="{9AB00A4D-1D7C-578E-653A-65D52FB4F436}"/>
          </ac:picMkLst>
        </pc:picChg>
      </pc:sldChg>
      <pc:sldChg chg="addSp modSp new mod setBg">
        <pc:chgData name="Karina Dyring" userId="c15192c8-ced6-4082-8fd4-68509cb850b4" providerId="ADAL" clId="{5594544D-BC53-491C-92A8-97FF6BB00D9F}" dt="2025-09-29T09:05:15.251" v="6" actId="26606"/>
        <pc:sldMkLst>
          <pc:docMk/>
          <pc:sldMk cId="701154014" sldId="266"/>
        </pc:sldMkLst>
        <pc:spChg chg="mod">
          <ac:chgData name="Karina Dyring" userId="c15192c8-ced6-4082-8fd4-68509cb850b4" providerId="ADAL" clId="{5594544D-BC53-491C-92A8-97FF6BB00D9F}" dt="2025-09-29T09:05:15.251" v="6" actId="26606"/>
          <ac:spMkLst>
            <pc:docMk/>
            <pc:sldMk cId="701154014" sldId="266"/>
            <ac:spMk id="2" creationId="{24EA7BCC-CDE5-6E3A-28CA-4AD4C5C53E73}"/>
          </ac:spMkLst>
        </pc:spChg>
        <pc:spChg chg="mod">
          <ac:chgData name="Karina Dyring" userId="c15192c8-ced6-4082-8fd4-68509cb850b4" providerId="ADAL" clId="{5594544D-BC53-491C-92A8-97FF6BB00D9F}" dt="2025-09-29T09:05:15.251" v="6" actId="26606"/>
          <ac:spMkLst>
            <pc:docMk/>
            <pc:sldMk cId="701154014" sldId="266"/>
            <ac:spMk id="3" creationId="{B343266A-43B2-7C17-6484-E5B7B4CC81BC}"/>
          </ac:spMkLst>
        </pc:spChg>
        <pc:spChg chg="add">
          <ac:chgData name="Karina Dyring" userId="c15192c8-ced6-4082-8fd4-68509cb850b4" providerId="ADAL" clId="{5594544D-BC53-491C-92A8-97FF6BB00D9F}" dt="2025-09-29T09:05:15.251" v="6" actId="26606"/>
          <ac:spMkLst>
            <pc:docMk/>
            <pc:sldMk cId="701154014" sldId="266"/>
            <ac:spMk id="8" creationId="{289ED1AA-8684-4D37-B208-8777E1A7780D}"/>
          </ac:spMkLst>
        </pc:spChg>
        <pc:spChg chg="add">
          <ac:chgData name="Karina Dyring" userId="c15192c8-ced6-4082-8fd4-68509cb850b4" providerId="ADAL" clId="{5594544D-BC53-491C-92A8-97FF6BB00D9F}" dt="2025-09-29T09:05:15.251" v="6" actId="26606"/>
          <ac:spMkLst>
            <pc:docMk/>
            <pc:sldMk cId="701154014" sldId="266"/>
            <ac:spMk id="10" creationId="{4180E01B-B1F4-437C-807D-1C930718EE64}"/>
          </ac:spMkLst>
        </pc:spChg>
        <pc:spChg chg="add">
          <ac:chgData name="Karina Dyring" userId="c15192c8-ced6-4082-8fd4-68509cb850b4" providerId="ADAL" clId="{5594544D-BC53-491C-92A8-97FF6BB00D9F}" dt="2025-09-29T09:05:15.251" v="6" actId="26606"/>
          <ac:spMkLst>
            <pc:docMk/>
            <pc:sldMk cId="701154014" sldId="266"/>
            <ac:spMk id="12" creationId="{41F77738-2AF0-4750-A0C7-F97C2C17590E}"/>
          </ac:spMkLst>
        </pc:spChg>
      </pc:sldChg>
      <pc:sldChg chg="modSp new mod">
        <pc:chgData name="Karina Dyring" userId="c15192c8-ced6-4082-8fd4-68509cb850b4" providerId="ADAL" clId="{5594544D-BC53-491C-92A8-97FF6BB00D9F}" dt="2025-09-29T09:12:32.549" v="615" actId="20577"/>
        <pc:sldMkLst>
          <pc:docMk/>
          <pc:sldMk cId="3716862973" sldId="267"/>
        </pc:sldMkLst>
        <pc:spChg chg="mod">
          <ac:chgData name="Karina Dyring" userId="c15192c8-ced6-4082-8fd4-68509cb850b4" providerId="ADAL" clId="{5594544D-BC53-491C-92A8-97FF6BB00D9F}" dt="2025-09-29T09:12:12.038" v="592" actId="20577"/>
          <ac:spMkLst>
            <pc:docMk/>
            <pc:sldMk cId="3716862973" sldId="267"/>
            <ac:spMk id="2" creationId="{3DA23A61-9082-E4EC-369F-5EA8AB857336}"/>
          </ac:spMkLst>
        </pc:spChg>
        <pc:spChg chg="mod">
          <ac:chgData name="Karina Dyring" userId="c15192c8-ced6-4082-8fd4-68509cb850b4" providerId="ADAL" clId="{5594544D-BC53-491C-92A8-97FF6BB00D9F}" dt="2025-09-29T09:12:32.549" v="615" actId="20577"/>
          <ac:spMkLst>
            <pc:docMk/>
            <pc:sldMk cId="3716862973" sldId="267"/>
            <ac:spMk id="3" creationId="{6B941DAA-A783-1815-CFF5-C8B41A8C0F0D}"/>
          </ac:spMkLst>
        </pc:spChg>
      </pc:sldChg>
      <pc:sldChg chg="addSp modSp add mod setBg addAnim">
        <pc:chgData name="Karina Dyring" userId="c15192c8-ced6-4082-8fd4-68509cb850b4" providerId="ADAL" clId="{5594544D-BC53-491C-92A8-97FF6BB00D9F}" dt="2025-09-29T10:15:49.739" v="644"/>
        <pc:sldMkLst>
          <pc:docMk/>
          <pc:sldMk cId="0" sldId="268"/>
        </pc:sldMkLst>
        <pc:spChg chg="mod">
          <ac:chgData name="Karina Dyring" userId="c15192c8-ced6-4082-8fd4-68509cb850b4" providerId="ADAL" clId="{5594544D-BC53-491C-92A8-97FF6BB00D9F}" dt="2025-09-29T10:15:49.734" v="643" actId="26606"/>
          <ac:spMkLst>
            <pc:docMk/>
            <pc:sldMk cId="0" sldId="268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29T10:15:49.734" v="643" actId="26606"/>
          <ac:spMkLst>
            <pc:docMk/>
            <pc:sldMk cId="0" sldId="268"/>
            <ac:spMk id="3" creationId="{00000000-0000-0000-0000-000000000000}"/>
          </ac:spMkLst>
        </pc:spChg>
        <pc:spChg chg="add">
          <ac:chgData name="Karina Dyring" userId="c15192c8-ced6-4082-8fd4-68509cb850b4" providerId="ADAL" clId="{5594544D-BC53-491C-92A8-97FF6BB00D9F}" dt="2025-09-29T10:15:49.734" v="643" actId="26606"/>
          <ac:spMkLst>
            <pc:docMk/>
            <pc:sldMk cId="0" sldId="268"/>
            <ac:spMk id="9" creationId="{C1DD1A8A-57D5-4A81-AD04-532B043C5611}"/>
          </ac:spMkLst>
        </pc:spChg>
        <pc:spChg chg="add">
          <ac:chgData name="Karina Dyring" userId="c15192c8-ced6-4082-8fd4-68509cb850b4" providerId="ADAL" clId="{5594544D-BC53-491C-92A8-97FF6BB00D9F}" dt="2025-09-29T10:15:49.734" v="643" actId="26606"/>
          <ac:spMkLst>
            <pc:docMk/>
            <pc:sldMk cId="0" sldId="268"/>
            <ac:spMk id="11" creationId="{007891EC-4501-44ED-A8C8-B11B6DB767AB}"/>
          </ac:spMkLst>
        </pc:spChg>
        <pc:picChg chg="add">
          <ac:chgData name="Karina Dyring" userId="c15192c8-ced6-4082-8fd4-68509cb850b4" providerId="ADAL" clId="{5594544D-BC53-491C-92A8-97FF6BB00D9F}" dt="2025-09-29T10:15:49.734" v="643" actId="26606"/>
          <ac:picMkLst>
            <pc:docMk/>
            <pc:sldMk cId="0" sldId="268"/>
            <ac:picMk id="5" creationId="{464940C5-F271-78EC-8057-61D2EAD2DA5E}"/>
          </ac:picMkLst>
        </pc:picChg>
      </pc:sldChg>
      <pc:sldChg chg="add">
        <pc:chgData name="Karina Dyring" userId="c15192c8-ced6-4082-8fd4-68509cb850b4" providerId="ADAL" clId="{5594544D-BC53-491C-92A8-97FF6BB00D9F}" dt="2025-09-29T10:15:26.221" v="637"/>
        <pc:sldMkLst>
          <pc:docMk/>
          <pc:sldMk cId="0" sldId="269"/>
        </pc:sldMkLst>
      </pc:sldChg>
      <pc:sldChg chg="add">
        <pc:chgData name="Karina Dyring" userId="c15192c8-ced6-4082-8fd4-68509cb850b4" providerId="ADAL" clId="{5594544D-BC53-491C-92A8-97FF6BB00D9F}" dt="2025-09-29T10:15:26.221" v="637"/>
        <pc:sldMkLst>
          <pc:docMk/>
          <pc:sldMk cId="0" sldId="270"/>
        </pc:sldMkLst>
      </pc:sldChg>
      <pc:sldChg chg="add">
        <pc:chgData name="Karina Dyring" userId="c15192c8-ced6-4082-8fd4-68509cb850b4" providerId="ADAL" clId="{5594544D-BC53-491C-92A8-97FF6BB00D9F}" dt="2025-09-29T10:15:26.221" v="637"/>
        <pc:sldMkLst>
          <pc:docMk/>
          <pc:sldMk cId="0" sldId="271"/>
        </pc:sldMkLst>
      </pc:sldChg>
      <pc:sldChg chg="modSp add mod">
        <pc:chgData name="Karina Dyring" userId="c15192c8-ced6-4082-8fd4-68509cb850b4" providerId="ADAL" clId="{5594544D-BC53-491C-92A8-97FF6BB00D9F}" dt="2025-09-29T10:17:00.439" v="692" actId="20577"/>
        <pc:sldMkLst>
          <pc:docMk/>
          <pc:sldMk cId="0" sldId="272"/>
        </pc:sldMkLst>
        <pc:spChg chg="mod">
          <ac:chgData name="Karina Dyring" userId="c15192c8-ced6-4082-8fd4-68509cb850b4" providerId="ADAL" clId="{5594544D-BC53-491C-92A8-97FF6BB00D9F}" dt="2025-09-29T10:17:00.439" v="692" actId="20577"/>
          <ac:spMkLst>
            <pc:docMk/>
            <pc:sldMk cId="0" sldId="272"/>
            <ac:spMk id="3" creationId="{00000000-0000-0000-0000-000000000000}"/>
          </ac:spMkLst>
        </pc:spChg>
      </pc:sldChg>
      <pc:sldChg chg="addSp delSp modSp add mod setBg modNotesTx">
        <pc:chgData name="Karina Dyring" userId="c15192c8-ced6-4082-8fd4-68509cb850b4" providerId="ADAL" clId="{5594544D-BC53-491C-92A8-97FF6BB00D9F}" dt="2025-09-29T10:18:11.345" v="777" actId="26606"/>
        <pc:sldMkLst>
          <pc:docMk/>
          <pc:sldMk cId="0" sldId="273"/>
        </pc:sldMkLst>
        <pc:spChg chg="mod">
          <ac:chgData name="Karina Dyring" userId="c15192c8-ced6-4082-8fd4-68509cb850b4" providerId="ADAL" clId="{5594544D-BC53-491C-92A8-97FF6BB00D9F}" dt="2025-09-29T10:18:11.345" v="777" actId="26606"/>
          <ac:spMkLst>
            <pc:docMk/>
            <pc:sldMk cId="0" sldId="273"/>
            <ac:spMk id="2" creationId="{00000000-0000-0000-0000-000000000000}"/>
          </ac:spMkLst>
        </pc:spChg>
        <pc:spChg chg="del mod">
          <ac:chgData name="Karina Dyring" userId="c15192c8-ced6-4082-8fd4-68509cb850b4" providerId="ADAL" clId="{5594544D-BC53-491C-92A8-97FF6BB00D9F}" dt="2025-09-29T10:18:11.345" v="777" actId="26606"/>
          <ac:spMkLst>
            <pc:docMk/>
            <pc:sldMk cId="0" sldId="273"/>
            <ac:spMk id="3" creationId="{00000000-0000-0000-0000-000000000000}"/>
          </ac:spMkLst>
        </pc:spChg>
        <pc:spChg chg="add">
          <ac:chgData name="Karina Dyring" userId="c15192c8-ced6-4082-8fd4-68509cb850b4" providerId="ADAL" clId="{5594544D-BC53-491C-92A8-97FF6BB00D9F}" dt="2025-09-29T10:18:11.345" v="777" actId="26606"/>
          <ac:spMkLst>
            <pc:docMk/>
            <pc:sldMk cId="0" sldId="273"/>
            <ac:spMk id="9" creationId="{C1DD1A8A-57D5-4A81-AD04-532B043C5611}"/>
          </ac:spMkLst>
        </pc:spChg>
        <pc:spChg chg="add">
          <ac:chgData name="Karina Dyring" userId="c15192c8-ced6-4082-8fd4-68509cb850b4" providerId="ADAL" clId="{5594544D-BC53-491C-92A8-97FF6BB00D9F}" dt="2025-09-29T10:18:11.345" v="777" actId="26606"/>
          <ac:spMkLst>
            <pc:docMk/>
            <pc:sldMk cId="0" sldId="273"/>
            <ac:spMk id="11" creationId="{007891EC-4501-44ED-A8C8-B11B6DB767AB}"/>
          </ac:spMkLst>
        </pc:spChg>
        <pc:picChg chg="add">
          <ac:chgData name="Karina Dyring" userId="c15192c8-ced6-4082-8fd4-68509cb850b4" providerId="ADAL" clId="{5594544D-BC53-491C-92A8-97FF6BB00D9F}" dt="2025-09-29T10:18:11.345" v="777" actId="26606"/>
          <ac:picMkLst>
            <pc:docMk/>
            <pc:sldMk cId="0" sldId="273"/>
            <ac:picMk id="5" creationId="{4EBD59DD-1DC8-081F-D9B4-372F261E3922}"/>
          </ac:picMkLst>
        </pc:picChg>
      </pc:sldChg>
      <pc:sldChg chg="modSp add mod">
        <pc:chgData name="Karina Dyring" userId="c15192c8-ced6-4082-8fd4-68509cb850b4" providerId="ADAL" clId="{5594544D-BC53-491C-92A8-97FF6BB00D9F}" dt="2025-09-29T10:18:04.092" v="776" actId="20577"/>
        <pc:sldMkLst>
          <pc:docMk/>
          <pc:sldMk cId="0" sldId="274"/>
        </pc:sldMkLst>
        <pc:spChg chg="mod">
          <ac:chgData name="Karina Dyring" userId="c15192c8-ced6-4082-8fd4-68509cb850b4" providerId="ADAL" clId="{5594544D-BC53-491C-92A8-97FF6BB00D9F}" dt="2025-09-29T10:18:04.092" v="776" actId="20577"/>
          <ac:spMkLst>
            <pc:docMk/>
            <pc:sldMk cId="0" sldId="274"/>
            <ac:spMk id="3" creationId="{00000000-0000-0000-0000-000000000000}"/>
          </ac:spMkLst>
        </pc:spChg>
      </pc:sldChg>
      <pc:sldChg chg="modSp add mod">
        <pc:chgData name="Karina Dyring" userId="c15192c8-ced6-4082-8fd4-68509cb850b4" providerId="ADAL" clId="{5594544D-BC53-491C-92A8-97FF6BB00D9F}" dt="2025-09-29T10:15:26.343" v="638" actId="27636"/>
        <pc:sldMkLst>
          <pc:docMk/>
          <pc:sldMk cId="0" sldId="275"/>
        </pc:sldMkLst>
        <pc:spChg chg="mod">
          <ac:chgData name="Karina Dyring" userId="c15192c8-ced6-4082-8fd4-68509cb850b4" providerId="ADAL" clId="{5594544D-BC53-491C-92A8-97FF6BB00D9F}" dt="2025-09-29T10:15:26.343" v="638" actId="27636"/>
          <ac:spMkLst>
            <pc:docMk/>
            <pc:sldMk cId="0" sldId="275"/>
            <ac:spMk id="2" creationId="{00000000-0000-0000-0000-000000000000}"/>
          </ac:spMkLst>
        </pc:spChg>
      </pc:sldChg>
      <pc:sldChg chg="modSp add mod">
        <pc:chgData name="Karina Dyring" userId="c15192c8-ced6-4082-8fd4-68509cb850b4" providerId="ADAL" clId="{5594544D-BC53-491C-92A8-97FF6BB00D9F}" dt="2025-09-29T10:18:48.768" v="835" actId="20577"/>
        <pc:sldMkLst>
          <pc:docMk/>
          <pc:sldMk cId="0" sldId="276"/>
        </pc:sldMkLst>
        <pc:spChg chg="mod">
          <ac:chgData name="Karina Dyring" userId="c15192c8-ced6-4082-8fd4-68509cb850b4" providerId="ADAL" clId="{5594544D-BC53-491C-92A8-97FF6BB00D9F}" dt="2025-09-29T10:18:48.768" v="835" actId="20577"/>
          <ac:spMkLst>
            <pc:docMk/>
            <pc:sldMk cId="0" sldId="276"/>
            <ac:spMk id="3" creationId="{00000000-0000-0000-0000-000000000000}"/>
          </ac:spMkLst>
        </pc:spChg>
      </pc:sldChg>
      <pc:sldChg chg="add">
        <pc:chgData name="Karina Dyring" userId="c15192c8-ced6-4082-8fd4-68509cb850b4" providerId="ADAL" clId="{5594544D-BC53-491C-92A8-97FF6BB00D9F}" dt="2025-09-29T10:15:26.221" v="637"/>
        <pc:sldMkLst>
          <pc:docMk/>
          <pc:sldMk cId="0" sldId="277"/>
        </pc:sldMkLst>
      </pc:sldChg>
      <pc:sldChg chg="add">
        <pc:chgData name="Karina Dyring" userId="c15192c8-ced6-4082-8fd4-68509cb850b4" providerId="ADAL" clId="{5594544D-BC53-491C-92A8-97FF6BB00D9F}" dt="2025-09-29T10:15:26.221" v="637"/>
        <pc:sldMkLst>
          <pc:docMk/>
          <pc:sldMk cId="0" sldId="278"/>
        </pc:sldMkLst>
      </pc:sldChg>
      <pc:sldChg chg="add">
        <pc:chgData name="Karina Dyring" userId="c15192c8-ced6-4082-8fd4-68509cb850b4" providerId="ADAL" clId="{5594544D-BC53-491C-92A8-97FF6BB00D9F}" dt="2025-09-29T10:15:26.221" v="637"/>
        <pc:sldMkLst>
          <pc:docMk/>
          <pc:sldMk cId="0" sldId="279"/>
        </pc:sldMkLst>
      </pc:sldChg>
      <pc:sldChg chg="addSp delSp modSp new mod">
        <pc:chgData name="Karina Dyring" userId="c15192c8-ced6-4082-8fd4-68509cb850b4" providerId="ADAL" clId="{5594544D-BC53-491C-92A8-97FF6BB00D9F}" dt="2025-09-29T10:24:14.144" v="1184" actId="1076"/>
        <pc:sldMkLst>
          <pc:docMk/>
          <pc:sldMk cId="2334651182" sldId="280"/>
        </pc:sldMkLst>
        <pc:spChg chg="del">
          <ac:chgData name="Karina Dyring" userId="c15192c8-ced6-4082-8fd4-68509cb850b4" providerId="ADAL" clId="{5594544D-BC53-491C-92A8-97FF6BB00D9F}" dt="2025-09-29T10:23:49.033" v="1180"/>
          <ac:spMkLst>
            <pc:docMk/>
            <pc:sldMk cId="2334651182" sldId="280"/>
            <ac:spMk id="3" creationId="{8AB9B72C-11CC-3F4A-2F3E-435C4EBACED0}"/>
          </ac:spMkLst>
        </pc:spChg>
        <pc:picChg chg="add mod">
          <ac:chgData name="Karina Dyring" userId="c15192c8-ced6-4082-8fd4-68509cb850b4" providerId="ADAL" clId="{5594544D-BC53-491C-92A8-97FF6BB00D9F}" dt="2025-09-29T10:24:14.144" v="1184" actId="1076"/>
          <ac:picMkLst>
            <pc:docMk/>
            <pc:sldMk cId="2334651182" sldId="280"/>
            <ac:picMk id="4" creationId="{AE8DB1F4-7E56-ECAD-FE4C-B6B512D0FA9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97E11-C851-4C01-A404-A32C9E90E095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7839-A1DA-450F-A8EC-78BB9CDD31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924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Oplægget er et forslag til repetition af emner som oftest kan være svære, tilføj gerne andre emner som eleverne kan have gavn af og arbejde yderligere med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47839-A1DA-450F-A8EC-78BB9CDD31E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3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Forklar forskellen på de fire aktivitetskategorier.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Lad eleverne diskutere og forklare hvordan de vil indtaste perioden.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Brug praksisnære eksempler så eleverne kan relatere til hverdagen.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Del erfaringer om hyppige fejl og hvordan de undgås.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Lad eleverne diskutere i grupper. Inddrag juridiske og praktiske konsekvenser.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Afslut med at understrege chaufførens ansvar og fordelene ved korrekt brug.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Fremhæv hvordan effektiv kørsel og overholdelse af regler går hånd i hånd.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Brug konkrete regneeksempler for at skabe praksisnær forståelse.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Inddrag eksempler på kundekontakt, konflikter og image i branchen.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Fokus på dilemmaer: Hvordan balancerer man regler, kundekrav og virksomhedens image?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Indled med at fortælle hvorfor repetitionen er vigtig – eleverne skal bruge viden aktivt.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Opsummér de tre mål og vis hvordan de hænger sammen i praksis.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Afslut med refleksion. Lad eleverne selv formulere erfaringer og løsninger.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Fokuser på praktisk anvendelse frem for paragraffer. Hvordan påvirker reglerne hverdagen som chauffør?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Lad </a:t>
            </a:r>
            <a:r>
              <a:rPr dirty="0" err="1"/>
              <a:t>eleverne</a:t>
            </a:r>
            <a:r>
              <a:rPr dirty="0"/>
              <a:t> </a:t>
            </a:r>
            <a:r>
              <a:rPr dirty="0" err="1"/>
              <a:t>regne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diskutere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grupper</a:t>
            </a:r>
            <a:r>
              <a:rPr dirty="0"/>
              <a:t>. </a:t>
            </a:r>
            <a:r>
              <a:rPr dirty="0" err="1"/>
              <a:t>Sæt</a:t>
            </a:r>
            <a:r>
              <a:rPr dirty="0"/>
              <a:t> </a:t>
            </a:r>
            <a:r>
              <a:rPr dirty="0" err="1"/>
              <a:t>fokus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konsekvenser</a:t>
            </a:r>
            <a:r>
              <a:rPr dirty="0"/>
              <a:t> </a:t>
            </a:r>
            <a:r>
              <a:rPr dirty="0" err="1"/>
              <a:t>både</a:t>
            </a:r>
            <a:r>
              <a:rPr dirty="0"/>
              <a:t> for </a:t>
            </a:r>
            <a:r>
              <a:rPr dirty="0" err="1"/>
              <a:t>chauffør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virksomhed</a:t>
            </a:r>
            <a:r>
              <a:rPr dirty="0"/>
              <a:t>.</a:t>
            </a:r>
            <a:endParaRPr lang="da-DK" dirty="0"/>
          </a:p>
          <a:p>
            <a:r>
              <a:rPr lang="da-DK" dirty="0"/>
              <a:t>Opgave med alle EU lande: Del eleverne i grupper og lad dem dele landene imellem sig ud fra geografi, sådan at en gruppe har 5-7 lande. Grupperne kan overtage transporten fra hinanden når gruppen har været igennem de tildelte lande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Fremhæv at korrekt brug er både et lovkrav og en beskyttelse af chaufføren.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Giv eksempel med politiets kontrol og hvorfor dokumentationen er vigtig.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Demonstrér processen fysisk hvis muligt.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Understreg at manuel indtastning er lovpligtig i disse situationer.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Brug gerne model eller digitale løsningen.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088" y="0"/>
            <a:ext cx="7177823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EA7BCC-CDE5-6E3A-28CA-4AD4C5C53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037" y="955309"/>
            <a:ext cx="5305926" cy="2898975"/>
          </a:xfrm>
        </p:spPr>
        <p:txBody>
          <a:bodyPr>
            <a:normAutofit/>
          </a:bodyPr>
          <a:lstStyle/>
          <a:p>
            <a:r>
              <a:rPr lang="da-DK" sz="5700">
                <a:solidFill>
                  <a:srgbClr val="FFFFFF"/>
                </a:solidFill>
              </a:rPr>
              <a:t>Uge 8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343266A-43B2-7C17-6484-E5B7B4CC8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6187" y="4533813"/>
            <a:ext cx="5197641" cy="938463"/>
          </a:xfrm>
        </p:spPr>
        <p:txBody>
          <a:bodyPr>
            <a:normAutofit/>
          </a:bodyPr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173498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5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Indsætning af chaufførkort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Kortet skal indsættes korrekt i kortplads 1</a:t>
            </a:r>
          </a:p>
          <a:p>
            <a:r>
              <a:t>Kontrollér navn og startland ved indsætning</a:t>
            </a:r>
          </a:p>
          <a:p>
            <a:r>
              <a:t>Automatisk registrering starter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Manuel indtastning – Hvornår?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Når</a:t>
            </a:r>
            <a:r>
              <a:rPr dirty="0"/>
              <a:t> </a:t>
            </a:r>
            <a:r>
              <a:rPr dirty="0" err="1"/>
              <a:t>chaufføren</a:t>
            </a:r>
            <a:r>
              <a:rPr dirty="0"/>
              <a:t> </a:t>
            </a:r>
            <a:r>
              <a:rPr dirty="0" err="1"/>
              <a:t>har</a:t>
            </a:r>
            <a:r>
              <a:rPr dirty="0"/>
              <a:t> </a:t>
            </a:r>
            <a:r>
              <a:rPr dirty="0" err="1"/>
              <a:t>arbejdet</a:t>
            </a:r>
            <a:r>
              <a:rPr dirty="0"/>
              <a:t> </a:t>
            </a:r>
            <a:r>
              <a:rPr dirty="0" err="1"/>
              <a:t>uden</a:t>
            </a:r>
            <a:r>
              <a:rPr dirty="0"/>
              <a:t> </a:t>
            </a:r>
            <a:r>
              <a:rPr lang="da-DK" dirty="0"/>
              <a:t>at have rådighed over køretøjet</a:t>
            </a:r>
          </a:p>
          <a:p>
            <a:r>
              <a:rPr dirty="0" err="1"/>
              <a:t>Når</a:t>
            </a:r>
            <a:r>
              <a:rPr dirty="0"/>
              <a:t> </a:t>
            </a:r>
            <a:r>
              <a:rPr dirty="0" err="1"/>
              <a:t>kortet</a:t>
            </a:r>
            <a:r>
              <a:rPr lang="da-DK" dirty="0"/>
              <a:t> af anden årsag</a:t>
            </a:r>
            <a:r>
              <a:rPr dirty="0"/>
              <a:t> </a:t>
            </a:r>
            <a:r>
              <a:rPr dirty="0" err="1"/>
              <a:t>har</a:t>
            </a:r>
            <a:r>
              <a:rPr dirty="0"/>
              <a:t> </a:t>
            </a:r>
            <a:r>
              <a:rPr dirty="0" err="1"/>
              <a:t>været</a:t>
            </a:r>
            <a:r>
              <a:rPr dirty="0"/>
              <a:t> </a:t>
            </a:r>
            <a:r>
              <a:rPr dirty="0" err="1"/>
              <a:t>ude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takografen</a:t>
            </a:r>
            <a:endParaRPr dirty="0"/>
          </a:p>
          <a:p>
            <a:r>
              <a:rPr dirty="0" err="1"/>
              <a:t>Når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periode</a:t>
            </a:r>
            <a:r>
              <a:rPr dirty="0"/>
              <a:t> </a:t>
            </a:r>
            <a:r>
              <a:rPr dirty="0" err="1"/>
              <a:t>skal</a:t>
            </a:r>
            <a:r>
              <a:rPr dirty="0"/>
              <a:t> </a:t>
            </a:r>
            <a:r>
              <a:rPr dirty="0" err="1"/>
              <a:t>registreres</a:t>
            </a:r>
            <a:r>
              <a:rPr dirty="0"/>
              <a:t> </a:t>
            </a:r>
            <a:r>
              <a:rPr dirty="0" err="1"/>
              <a:t>efterfølgende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lydende trapper">
            <a:extLst>
              <a:ext uri="{FF2B5EF4-FFF2-40B4-BE49-F238E27FC236}">
                <a16:creationId xmlns:a16="http://schemas.microsoft.com/office/drawing/2014/main" id="{4EBD59DD-1DC8-081F-D9B4-372F261E39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00" r="-1" b="-1"/>
          <a:stretch>
            <a:fillRect/>
          </a:stretch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500">
                <a:solidFill>
                  <a:srgbClr val="FFFFFF"/>
                </a:solidFill>
              </a:rPr>
              <a:t>Manuel indtastning – Trin for trin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Eksempler på aktiviteter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Kørsel</a:t>
            </a:r>
            <a:endParaRPr dirty="0"/>
          </a:p>
          <a:p>
            <a:r>
              <a:rPr dirty="0" err="1"/>
              <a:t>Hvile</a:t>
            </a:r>
            <a:r>
              <a:rPr dirty="0"/>
              <a:t>/pauser</a:t>
            </a:r>
          </a:p>
          <a:p>
            <a:r>
              <a:rPr dirty="0" err="1"/>
              <a:t>Andet</a:t>
            </a:r>
            <a:r>
              <a:rPr dirty="0"/>
              <a:t> </a:t>
            </a:r>
            <a:r>
              <a:rPr dirty="0" err="1"/>
              <a:t>arbejde</a:t>
            </a:r>
            <a:r>
              <a:rPr dirty="0"/>
              <a:t> (</a:t>
            </a:r>
            <a:r>
              <a:rPr dirty="0" err="1"/>
              <a:t>lastning</a:t>
            </a:r>
            <a:r>
              <a:rPr dirty="0"/>
              <a:t>, </a:t>
            </a:r>
            <a:r>
              <a:rPr dirty="0" err="1"/>
              <a:t>papirarbejde</a:t>
            </a:r>
            <a:r>
              <a:rPr dirty="0"/>
              <a:t>)</a:t>
            </a:r>
          </a:p>
          <a:p>
            <a:r>
              <a:rPr dirty="0" err="1"/>
              <a:t>Rådighed</a:t>
            </a:r>
            <a:r>
              <a:rPr lang="da-DK" dirty="0" err="1"/>
              <a:t>stid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Opgave – Hvornår kræves manuel indtastning?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Case: Du har læsset gods i 1,5 time uden at have kortet i takografen.</a:t>
            </a:r>
          </a:p>
          <a:p>
            <a:r>
              <a:t>Hvordan skal du registrere dette?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Opgave – Indtastning af hviletid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Case: </a:t>
            </a:r>
            <a:r>
              <a:rPr dirty="0" err="1"/>
              <a:t>Kortet</a:t>
            </a:r>
            <a:r>
              <a:rPr dirty="0"/>
              <a:t> </a:t>
            </a:r>
            <a:r>
              <a:rPr dirty="0" err="1"/>
              <a:t>har</a:t>
            </a:r>
            <a:r>
              <a:rPr dirty="0"/>
              <a:t> </a:t>
            </a:r>
            <a:r>
              <a:rPr dirty="0" err="1"/>
              <a:t>været</a:t>
            </a:r>
            <a:r>
              <a:rPr dirty="0"/>
              <a:t> </a:t>
            </a:r>
            <a:r>
              <a:rPr dirty="0" err="1"/>
              <a:t>ude</a:t>
            </a:r>
            <a:r>
              <a:rPr dirty="0"/>
              <a:t> </a:t>
            </a:r>
            <a:r>
              <a:rPr lang="da-DK" dirty="0"/>
              <a:t>fordi du har overnattet hjemme</a:t>
            </a:r>
            <a:endParaRPr dirty="0"/>
          </a:p>
          <a:p>
            <a:r>
              <a:rPr dirty="0"/>
              <a:t>Vis </a:t>
            </a:r>
            <a:r>
              <a:rPr dirty="0" err="1"/>
              <a:t>hvordan</a:t>
            </a:r>
            <a:r>
              <a:rPr dirty="0"/>
              <a:t> du </a:t>
            </a:r>
            <a:r>
              <a:rPr dirty="0" err="1"/>
              <a:t>manuelt</a:t>
            </a:r>
            <a:r>
              <a:rPr dirty="0"/>
              <a:t> </a:t>
            </a:r>
            <a:r>
              <a:rPr dirty="0" err="1"/>
              <a:t>indtaster</a:t>
            </a:r>
            <a:r>
              <a:rPr dirty="0"/>
              <a:t> </a:t>
            </a:r>
            <a:r>
              <a:rPr dirty="0" err="1"/>
              <a:t>hvileperioden</a:t>
            </a:r>
            <a:r>
              <a:rPr dirty="0"/>
              <a:t> </a:t>
            </a:r>
            <a:r>
              <a:rPr dirty="0" err="1"/>
              <a:t>næste</a:t>
            </a:r>
            <a:r>
              <a:rPr dirty="0"/>
              <a:t> morgen.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Typiske fejl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Kort glemmes i eller tages ud forkert</a:t>
            </a:r>
          </a:p>
          <a:p>
            <a:r>
              <a:t>Forkert valg af aktivitet ved manuel indtastning</a:t>
            </a:r>
          </a:p>
          <a:p>
            <a:r>
              <a:t>Manglende godkendelse af registrering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Diskussion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Hvilke konsekvenser har fejlbetjening af takografen?</a:t>
            </a:r>
          </a:p>
          <a:p>
            <a:r>
              <a:t>Hvordan kan chaufføren sikre korrekt brug hver gang?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Opsamling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Takografen er chaufførens vigtigste dokumentationsværktøj</a:t>
            </a:r>
          </a:p>
          <a:p>
            <a:r>
              <a:t>Korrekt betjening sikrer lovlighed og sikkerhed</a:t>
            </a:r>
          </a:p>
          <a:p>
            <a:r>
              <a:t>Manuel indtastning = vigtigt at kunne!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Mål 1.3 – Optimering af brændstofforbrug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Sammenhæng mellem køre-/hviletid og energirigtig kørsel</a:t>
            </a:r>
          </a:p>
          <a:p>
            <a:r>
              <a:t>Udnytte inerti, korrekt gearvalg og planlægning</a:t>
            </a:r>
          </a:p>
          <a:p>
            <a:r>
              <a:t>Pauser som mulighed for at planlægge økonomisk kørsel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51381"/>
            <a:ext cx="7884414" cy="4066540"/>
          </a:xfrm>
        </p:spPr>
        <p:txBody>
          <a:bodyPr anchor="b">
            <a:normAutofit/>
          </a:bodyPr>
          <a:lstStyle/>
          <a:p>
            <a:pPr algn="l"/>
            <a:r>
              <a:rPr lang="da-DK" sz="5700"/>
              <a:t>Repetition og udvidet gennemgang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4983276"/>
            <a:ext cx="7884414" cy="112668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da-DK" sz="2200"/>
              <a:t>Mål 2.1 – 1.3 – 3.6</a:t>
            </a:r>
          </a:p>
          <a:p>
            <a:pPr algn="l">
              <a:lnSpc>
                <a:spcPct val="90000"/>
              </a:lnSpc>
            </a:pPr>
            <a:r>
              <a:rPr lang="da-DK" sz="2200"/>
              <a:t>Fokus: Køre- og hviletid, brændstofoptimering og professionel adfærd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150" y="8855"/>
                  <a:pt x="4057759" y="14521"/>
                  <a:pt x="4057650" y="18288"/>
                </a:cubicBezTo>
                <a:cubicBezTo>
                  <a:pt x="3743404" y="40125"/>
                  <a:pt x="3625516" y="-14923"/>
                  <a:pt x="3381375" y="18288"/>
                </a:cubicBezTo>
                <a:cubicBezTo>
                  <a:pt x="3137235" y="51499"/>
                  <a:pt x="2946571" y="1"/>
                  <a:pt x="2826830" y="18288"/>
                </a:cubicBezTo>
                <a:cubicBezTo>
                  <a:pt x="2707090" y="36575"/>
                  <a:pt x="2402756" y="1432"/>
                  <a:pt x="2272284" y="18288"/>
                </a:cubicBezTo>
                <a:cubicBezTo>
                  <a:pt x="2141812" y="35144"/>
                  <a:pt x="1895935" y="18199"/>
                  <a:pt x="1555432" y="18288"/>
                </a:cubicBezTo>
                <a:cubicBezTo>
                  <a:pt x="1214929" y="18377"/>
                  <a:pt x="1103072" y="14503"/>
                  <a:pt x="960310" y="18288"/>
                </a:cubicBezTo>
                <a:cubicBezTo>
                  <a:pt x="817548" y="22073"/>
                  <a:pt x="402272" y="-29359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752" y="7180"/>
                  <a:pt x="4057819" y="13790"/>
                  <a:pt x="4057650" y="18288"/>
                </a:cubicBezTo>
                <a:cubicBezTo>
                  <a:pt x="3865148" y="-3313"/>
                  <a:pt x="3702543" y="49468"/>
                  <a:pt x="3381375" y="18288"/>
                </a:cubicBezTo>
                <a:cubicBezTo>
                  <a:pt x="3060208" y="-12892"/>
                  <a:pt x="2956571" y="-8678"/>
                  <a:pt x="2826830" y="18288"/>
                </a:cubicBezTo>
                <a:cubicBezTo>
                  <a:pt x="2697089" y="45254"/>
                  <a:pt x="2411031" y="43154"/>
                  <a:pt x="2150555" y="18288"/>
                </a:cubicBezTo>
                <a:cubicBezTo>
                  <a:pt x="1890080" y="-6578"/>
                  <a:pt x="1741827" y="-615"/>
                  <a:pt x="1474280" y="18288"/>
                </a:cubicBezTo>
                <a:cubicBezTo>
                  <a:pt x="1206734" y="37191"/>
                  <a:pt x="998203" y="33335"/>
                  <a:pt x="838581" y="18288"/>
                </a:cubicBezTo>
                <a:cubicBezTo>
                  <a:pt x="678959" y="3241"/>
                  <a:pt x="187101" y="-13212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Opgaver – Energi og tid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Udregn gennemsnitshastighed og effektiv køretid på en given strækning</a:t>
            </a:r>
          </a:p>
          <a:p>
            <a:r>
              <a:t>Case: Hvilken rute giver bedst økonomi og overholdelse af reglerne?</a:t>
            </a:r>
          </a:p>
          <a:p>
            <a:r>
              <a:t>Diskutér hvordan reglerne kan hjælpe med at køre mere økonomisk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Mål 3.6 – Chaufførens optræden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Chaufføren som virksomhedens ansigt udadtil</a:t>
            </a:r>
          </a:p>
          <a:p>
            <a:r>
              <a:t>Konflikttrappen og håndtering af pressede situationer</a:t>
            </a:r>
          </a:p>
          <a:p>
            <a:r>
              <a:t>Hvordan regelbrud påvirker virksomhedens image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Opgaver – Professionel adfærd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Case: Kunden kræver hurtigere levering – men reglerne siger pause</a:t>
            </a:r>
          </a:p>
          <a:p>
            <a:r>
              <a:t>Hvordan kan chaufføren håndtere situationen professionelt?</a:t>
            </a:r>
          </a:p>
          <a:p>
            <a:r>
              <a:t>Diskutér betydningen af at fastholde lovlig og sikker kørsel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Fælles opsamling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Køre-/hviletid = sikkerhed + lovlighed</a:t>
            </a:r>
          </a:p>
          <a:p>
            <a:r>
              <a:t>Brændstofforbrug = økonomi + miljø</a:t>
            </a:r>
          </a:p>
          <a:p>
            <a:r>
              <a:t>Professionel adfærd = virksomhedens image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løret trafik">
            <a:extLst>
              <a:ext uri="{FF2B5EF4-FFF2-40B4-BE49-F238E27FC236}">
                <a16:creationId xmlns:a16="http://schemas.microsoft.com/office/drawing/2014/main" id="{9AB00A4D-1D7C-578E-653A-65D52FB4F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42" r="3870" b="-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da-DK" sz="3500" dirty="0"/>
              <a:t>Refleksion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da-DK" sz="2000" dirty="0"/>
              <a:t>Hvilke regler er sværest at overholde i praksis?</a:t>
            </a:r>
          </a:p>
          <a:p>
            <a:r>
              <a:rPr lang="da-DK" sz="2000" dirty="0"/>
              <a:t>Hvordan kan chauffører og virksomheder forebygge overtrædelser?</a:t>
            </a:r>
          </a:p>
          <a:p>
            <a:r>
              <a:rPr lang="da-DK" sz="2000" dirty="0"/>
              <a:t>Hvilke fordele giver det at overholde reglerne konsekvent?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A23A61-9082-E4EC-369F-5EA8AB85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Arbejdsark til power point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941DAA-A783-1815-CFF5-C8B41A8C0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da-DK" dirty="0"/>
              <a:t>Del 1 – Sociale regler og køre-/hviletid (Mål 2.1)</a:t>
            </a:r>
          </a:p>
          <a:p>
            <a:r>
              <a:rPr lang="da-DK" dirty="0"/>
              <a:t>1. Planlæg en køretur på 9 timer. Hvornår skal chaufføren holde pause, og hvor længe?</a:t>
            </a:r>
          </a:p>
          <a:p>
            <a:r>
              <a:rPr lang="da-DK" dirty="0"/>
              <a:t>2. Case: En chauffør har kørt 10 timer på én dag. Hvilke regler er brudt, og hvilke konsekvenser kan det få?</a:t>
            </a:r>
          </a:p>
          <a:p>
            <a:r>
              <a:rPr lang="da-DK" dirty="0"/>
              <a:t>3. Hvordan bruges </a:t>
            </a:r>
            <a:r>
              <a:rPr lang="da-DK" dirty="0" err="1"/>
              <a:t>takografen</a:t>
            </a:r>
            <a:r>
              <a:rPr lang="da-DK" dirty="0"/>
              <a:t> til at dokumentere køre- og hviletid?</a:t>
            </a:r>
          </a:p>
          <a:p>
            <a:r>
              <a:rPr lang="da-DK" dirty="0"/>
              <a:t>4. Hvad siger reglerne om ugentlig hvile, og hvorfor er de vigtige?</a:t>
            </a:r>
          </a:p>
          <a:p>
            <a:r>
              <a:rPr lang="da-DK" dirty="0"/>
              <a:t>Del 2 – Optimering af brændstofforbrug (Mål 1.3)</a:t>
            </a:r>
          </a:p>
          <a:p>
            <a:r>
              <a:rPr lang="da-DK" dirty="0"/>
              <a:t>5. Forklar hvordan pauser kan bruges til at planlægge mere økonomisk kørsel.</a:t>
            </a:r>
          </a:p>
          <a:p>
            <a:r>
              <a:rPr lang="da-DK" dirty="0"/>
              <a:t>6. Udregn gennemsnitshastigheden: En tur på 450 km tager 9 timer inkl. pauser. Hvad er gennemsnitshastigheden?</a:t>
            </a:r>
          </a:p>
          <a:p>
            <a:r>
              <a:rPr lang="da-DK" dirty="0"/>
              <a:t>7. Diskutér: Hvordan hænger køre-/hviletidsregler sammen med energirigtig kørsel?</a:t>
            </a:r>
          </a:p>
          <a:p>
            <a:r>
              <a:rPr lang="da-DK" dirty="0"/>
              <a:t>8. Case: To ruter er mulige – én kortere med meget bykørsel og én længere med motorvej. Hvilken er mest økonomisk og hvorfor?</a:t>
            </a:r>
          </a:p>
          <a:p>
            <a:r>
              <a:rPr lang="da-DK" dirty="0"/>
              <a:t>Del 3 – Chaufførens optræden og virksomhedens image (Mål 3.6)</a:t>
            </a:r>
          </a:p>
          <a:p>
            <a:r>
              <a:rPr lang="da-DK" dirty="0"/>
              <a:t>9. Hvordan påvirker chaufførens adfærd virksomhedens image? Giv eksempler.</a:t>
            </a:r>
          </a:p>
          <a:p>
            <a:r>
              <a:rPr lang="da-DK" dirty="0"/>
              <a:t>10. Case: En kunde kræver hurtigere levering, men chaufføren skal holde pause. Hvordan bør chaufføren håndtere situationen?</a:t>
            </a:r>
          </a:p>
          <a:p>
            <a:r>
              <a:rPr lang="da-DK" dirty="0"/>
              <a:t>11. Hvad er konflikttrappen, og hvordan kan chaufføren bruge den til at undgå eskalerende konflikter?</a:t>
            </a:r>
          </a:p>
          <a:p>
            <a:r>
              <a:rPr lang="da-DK" dirty="0"/>
              <a:t>12. Diskutér: Hvilke økonomiske konsekvenser kan dårlig kundeservice have for en transportvirksomhed?</a:t>
            </a:r>
          </a:p>
          <a:p>
            <a:r>
              <a:rPr lang="da-DK" dirty="0"/>
              <a:t>Del 4 – Fælles refleksion</a:t>
            </a:r>
          </a:p>
          <a:p>
            <a:r>
              <a:rPr lang="da-DK" dirty="0"/>
              <a:t>13. Hvilke regler er sværest at overholde i praksis – og hvorfor?</a:t>
            </a:r>
          </a:p>
          <a:p>
            <a:r>
              <a:rPr lang="da-DK" dirty="0"/>
              <a:t>14. Hvordan kan chauffører og virksomheder samarbejde for at forebygge regelbrud?</a:t>
            </a:r>
          </a:p>
          <a:p>
            <a:r>
              <a:rPr lang="da-DK" dirty="0"/>
              <a:t>15. Diskutér: Hvilke fordele giver det at overholde reglerne konsekvent (for chaufføren, virksomheden, samfundet)?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686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artpil i bullseye">
            <a:extLst>
              <a:ext uri="{FF2B5EF4-FFF2-40B4-BE49-F238E27FC236}">
                <a16:creationId xmlns:a16="http://schemas.microsoft.com/office/drawing/2014/main" id="{85818376-4826-174E-3AD0-057CBCB586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517" r="8895" b="-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da-DK" sz="3500"/>
              <a:t>Formål med repetitionen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da-DK" sz="2400" dirty="0"/>
              <a:t>Genopfriske centrale mål (2.1, 1.3, 3.6)</a:t>
            </a:r>
          </a:p>
          <a:p>
            <a:r>
              <a:rPr lang="da-DK" sz="2400" dirty="0"/>
              <a:t>Arbejde med regler i praksis</a:t>
            </a:r>
          </a:p>
          <a:p>
            <a:r>
              <a:rPr lang="da-DK" sz="2400" dirty="0"/>
              <a:t>Styrke forståelsen gennem opgaver og cases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t dashboard for en bil">
            <a:extLst>
              <a:ext uri="{FF2B5EF4-FFF2-40B4-BE49-F238E27FC236}">
                <a16:creationId xmlns:a16="http://schemas.microsoft.com/office/drawing/2014/main" id="{AB0879B7-6689-BD7E-A48B-B5AB575C7F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558" r="18854" b="-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3200"/>
              <a:t>Mål 2.1 – Sociale regler og køre-/hviletid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3292901" cy="3742762"/>
          </a:xfrm>
        </p:spPr>
        <p:txBody>
          <a:bodyPr>
            <a:normAutofit/>
          </a:bodyPr>
          <a:lstStyle/>
          <a:p>
            <a:r>
              <a:rPr lang="da-DK" sz="2400" dirty="0"/>
              <a:t>Køre- og hviletidsforordningen </a:t>
            </a:r>
          </a:p>
          <a:p>
            <a:r>
              <a:rPr lang="da-DK" sz="2400" dirty="0"/>
              <a:t>Arbejdstidsdirektivet for transportområdet</a:t>
            </a:r>
          </a:p>
          <a:p>
            <a:r>
              <a:rPr lang="da-DK" sz="2400" dirty="0"/>
              <a:t>Brug af </a:t>
            </a:r>
            <a:r>
              <a:rPr lang="da-DK" sz="2400" dirty="0" err="1"/>
              <a:t>takograf</a:t>
            </a:r>
            <a:r>
              <a:rPr lang="da-DK" sz="2400" dirty="0"/>
              <a:t> i praksis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Opgaver – Køre- og hviletid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Planlæg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tur: 9 timers </a:t>
            </a:r>
            <a:r>
              <a:rPr dirty="0" err="1"/>
              <a:t>kørsel</a:t>
            </a:r>
            <a:r>
              <a:rPr lang="da-DK" dirty="0"/>
              <a:t>. Hvor langt kan du nå?</a:t>
            </a:r>
            <a:r>
              <a:rPr dirty="0"/>
              <a:t> </a:t>
            </a:r>
            <a:endParaRPr lang="da-DK" dirty="0"/>
          </a:p>
          <a:p>
            <a:r>
              <a:rPr dirty="0"/>
              <a:t>Case: En </a:t>
            </a:r>
            <a:r>
              <a:rPr dirty="0" err="1"/>
              <a:t>chauffør</a:t>
            </a:r>
            <a:r>
              <a:rPr dirty="0"/>
              <a:t> </a:t>
            </a:r>
            <a:r>
              <a:rPr dirty="0" err="1"/>
              <a:t>har</a:t>
            </a:r>
            <a:r>
              <a:rPr dirty="0"/>
              <a:t> </a:t>
            </a:r>
            <a:r>
              <a:rPr dirty="0" err="1"/>
              <a:t>kørt</a:t>
            </a:r>
            <a:r>
              <a:rPr dirty="0"/>
              <a:t> 10 timer – </a:t>
            </a:r>
            <a:r>
              <a:rPr dirty="0" err="1"/>
              <a:t>hvad</a:t>
            </a:r>
            <a:r>
              <a:rPr dirty="0"/>
              <a:t> nu?</a:t>
            </a:r>
          </a:p>
          <a:p>
            <a:r>
              <a:rPr dirty="0" err="1"/>
              <a:t>Diskutér</a:t>
            </a:r>
            <a:r>
              <a:rPr dirty="0"/>
              <a:t>: </a:t>
            </a:r>
            <a:r>
              <a:rPr dirty="0" err="1"/>
              <a:t>Hvilke</a:t>
            </a:r>
            <a:r>
              <a:rPr dirty="0"/>
              <a:t> </a:t>
            </a:r>
            <a:r>
              <a:rPr dirty="0" err="1"/>
              <a:t>konsekvenser</a:t>
            </a:r>
            <a:r>
              <a:rPr dirty="0"/>
              <a:t> </a:t>
            </a:r>
            <a:r>
              <a:rPr dirty="0" err="1"/>
              <a:t>har</a:t>
            </a:r>
            <a:r>
              <a:rPr dirty="0"/>
              <a:t> </a:t>
            </a:r>
            <a:r>
              <a:rPr dirty="0" err="1"/>
              <a:t>overtrædelser</a:t>
            </a:r>
            <a:r>
              <a:rPr dirty="0"/>
              <a:t>?</a:t>
            </a:r>
            <a:endParaRPr lang="da-DK" dirty="0"/>
          </a:p>
          <a:p>
            <a:r>
              <a:rPr lang="da-DK" dirty="0"/>
              <a:t>Planlæg en tur der går gennem alle EU lande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nap til person, der trykker">
            <a:extLst>
              <a:ext uri="{FF2B5EF4-FFF2-40B4-BE49-F238E27FC236}">
                <a16:creationId xmlns:a16="http://schemas.microsoft.com/office/drawing/2014/main" id="{464940C5-F271-78EC-8057-61D2EAD2DA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40" r="6958" b="-1"/>
          <a:stretch>
            <a:fillRect/>
          </a:stretch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 sz="4500">
                <a:solidFill>
                  <a:srgbClr val="FFFFFF"/>
                </a:solidFill>
              </a:rPr>
              <a:t>Betjening og manuel indtastning på takografen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072043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da-DK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Formål med undervisningen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Korrekt brug af takograf = lovlig og sikker kørsel</a:t>
            </a:r>
          </a:p>
          <a:p>
            <a:r>
              <a:t>Undgå fejl og bøder</a:t>
            </a:r>
          </a:p>
          <a:p>
            <a:r>
              <a:t>Sikre dokumentation af køre- og hviletid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Takografens funktioner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Registrerer køre- og hviletid</a:t>
            </a:r>
          </a:p>
          <a:p>
            <a:r>
              <a:t>Bruges til kontrol af overholdelse af regler</a:t>
            </a:r>
          </a:p>
          <a:p>
            <a:r>
              <a:t>Data lagres på kort og i enhed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12FED-AB10-CC83-D90B-6C27AB80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AE8DB1F4-7E56-ECAD-FE4C-B6B512D0F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8188"/>
            <a:ext cx="9122433" cy="608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51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624E3CD10854468FCCE94CAABFFAEB" ma:contentTypeVersion="20" ma:contentTypeDescription="Opret et nyt dokument." ma:contentTypeScope="" ma:versionID="7c3ddf537af1a0519b2e07c4694c1aa8">
  <xsd:schema xmlns:xsd="http://www.w3.org/2001/XMLSchema" xmlns:xs="http://www.w3.org/2001/XMLSchema" xmlns:p="http://schemas.microsoft.com/office/2006/metadata/properties" xmlns:ns2="e5a614a0-e390-4758-987e-00508b2d8f32" xmlns:ns3="8e01ca8f-5ef1-4f69-bef7-0923966b1c21" targetNamespace="http://schemas.microsoft.com/office/2006/metadata/properties" ma:root="true" ma:fieldsID="93ae44c31d334598fdeec0aaa330e800" ns2:_="" ns3:_="">
    <xsd:import namespace="e5a614a0-e390-4758-987e-00508b2d8f32"/>
    <xsd:import namespace="8e01ca8f-5ef1-4f69-bef7-0923966b1c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Dato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614a0-e390-4758-987e-00508b2d8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Dato" ma:index="12" nillable="true" ma:displayName="Dato" ma:format="DateOnly" ma:internalName="Dato">
      <xsd:simpleType>
        <xsd:restriction base="dms:DateTime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78d8fed3-eade-4d2d-8e51-d1e1973cc8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1ca8f-5ef1-4f69-bef7-0923966b1c2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2ef22a-6204-49a6-8902-6181c02549c8}" ma:internalName="TaxCatchAll" ma:showField="CatchAllData" ma:web="8e01ca8f-5ef1-4f69-bef7-0923966b1c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 xmlns="e5a614a0-e390-4758-987e-00508b2d8f32" xsi:nil="true"/>
    <lcf76f155ced4ddcb4097134ff3c332f xmlns="e5a614a0-e390-4758-987e-00508b2d8f32">
      <Terms xmlns="http://schemas.microsoft.com/office/infopath/2007/PartnerControls"/>
    </lcf76f155ced4ddcb4097134ff3c332f>
    <TaxCatchAll xmlns="8e01ca8f-5ef1-4f69-bef7-0923966b1c21" xsi:nil="true"/>
  </documentManagement>
</p:properties>
</file>

<file path=customXml/itemProps1.xml><?xml version="1.0" encoding="utf-8"?>
<ds:datastoreItem xmlns:ds="http://schemas.openxmlformats.org/officeDocument/2006/customXml" ds:itemID="{B3FF31F1-32EE-4778-8549-8D0EB3EFE4A9}"/>
</file>

<file path=customXml/itemProps2.xml><?xml version="1.0" encoding="utf-8"?>
<ds:datastoreItem xmlns:ds="http://schemas.openxmlformats.org/officeDocument/2006/customXml" ds:itemID="{2B7F353D-0772-42EC-B18E-5C3B7B954C96}"/>
</file>

<file path=customXml/itemProps3.xml><?xml version="1.0" encoding="utf-8"?>
<ds:datastoreItem xmlns:ds="http://schemas.openxmlformats.org/officeDocument/2006/customXml" ds:itemID="{9743ABA6-E19A-4AAA-9B52-CE8ED9DA0F98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1114</Words>
  <Application>Microsoft Office PowerPoint</Application>
  <PresentationFormat>Skærmshow (4:3)</PresentationFormat>
  <Paragraphs>124</Paragraphs>
  <Slides>25</Slides>
  <Notes>21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29" baseType="lpstr">
      <vt:lpstr>Aptos</vt:lpstr>
      <vt:lpstr>Arial</vt:lpstr>
      <vt:lpstr>Calibri</vt:lpstr>
      <vt:lpstr>Office Theme</vt:lpstr>
      <vt:lpstr>Uge 8</vt:lpstr>
      <vt:lpstr>Repetition og udvidet gennemgang</vt:lpstr>
      <vt:lpstr>Formål med repetitionen</vt:lpstr>
      <vt:lpstr>Mål 2.1 – Sociale regler og køre-/hviletid</vt:lpstr>
      <vt:lpstr>Opgaver – Køre- og hviletid</vt:lpstr>
      <vt:lpstr>Betjening og manuel indtastning på takografen</vt:lpstr>
      <vt:lpstr>Formål med undervisningen</vt:lpstr>
      <vt:lpstr>Takografens funktioner</vt:lpstr>
      <vt:lpstr>PowerPoint-præsentation</vt:lpstr>
      <vt:lpstr>Indsætning af chaufførkort</vt:lpstr>
      <vt:lpstr>Manuel indtastning – Hvornår?</vt:lpstr>
      <vt:lpstr>Manuel indtastning – Trin for trin</vt:lpstr>
      <vt:lpstr>Eksempler på aktiviteter</vt:lpstr>
      <vt:lpstr>Opgave – Hvornår kræves manuel indtastning?</vt:lpstr>
      <vt:lpstr>Opgave – Indtastning af hviletid</vt:lpstr>
      <vt:lpstr>Typiske fejl</vt:lpstr>
      <vt:lpstr>Diskussion</vt:lpstr>
      <vt:lpstr>Opsamling</vt:lpstr>
      <vt:lpstr>Mål 1.3 – Optimering af brændstofforbrug</vt:lpstr>
      <vt:lpstr>Opgaver – Energi og tid</vt:lpstr>
      <vt:lpstr>Mål 3.6 – Chaufførens optræden</vt:lpstr>
      <vt:lpstr>Opgaver – Professionel adfærd</vt:lpstr>
      <vt:lpstr>Fælles opsamling</vt:lpstr>
      <vt:lpstr>Refleksion</vt:lpstr>
      <vt:lpstr>Arbejdsark til power 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Karina Dyring</dc:creator>
  <cp:keywords/>
  <dc:description>generated using python-pptx</dc:description>
  <cp:lastModifiedBy>Karina Dyring</cp:lastModifiedBy>
  <cp:revision>1</cp:revision>
  <dcterms:created xsi:type="dcterms:W3CDTF">2013-01-27T09:14:16Z</dcterms:created>
  <dcterms:modified xsi:type="dcterms:W3CDTF">2025-09-29T10:24:17Z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0x010100D6624E3CD10854468FCCE94CAABFFAEB</vt:lpwstr>
  </property>
</Properties>
</file>