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0.xml" ContentType="application/vnd.openxmlformats-officedocument.presentationml.slide+xml"/>
  <Override PartName="/ppt/slides/slide45.xml" ContentType="application/vnd.openxmlformats-officedocument.presentationml.slide+xml"/>
  <Override PartName="/ppt/slides/slide47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4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5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8.xml" ContentType="application/vnd.openxmlformats-officedocument.presentationml.slide+xml"/>
  <Override PartName="/ppt/slides/slide53.xml" ContentType="application/vnd.openxmlformats-officedocument.presentationml.slide+xml"/>
  <Override PartName="/ppt/slides/slide56.xml" ContentType="application/vnd.openxmlformats-officedocument.presentationml.slide+xml"/>
  <Override PartName="/ppt/slides/slide52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6" r:id="rId2"/>
    <p:sldId id="256" r:id="rId3"/>
    <p:sldId id="257" r:id="rId4"/>
    <p:sldId id="263" r:id="rId5"/>
    <p:sldId id="262" r:id="rId6"/>
    <p:sldId id="261" r:id="rId7"/>
    <p:sldId id="259" r:id="rId8"/>
    <p:sldId id="264" r:id="rId9"/>
    <p:sldId id="266" r:id="rId10"/>
    <p:sldId id="268" r:id="rId11"/>
    <p:sldId id="269" r:id="rId12"/>
    <p:sldId id="270" r:id="rId13"/>
    <p:sldId id="278" r:id="rId14"/>
    <p:sldId id="280" r:id="rId15"/>
    <p:sldId id="281" r:id="rId16"/>
    <p:sldId id="284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5" r:id="rId25"/>
    <p:sldId id="297" r:id="rId26"/>
    <p:sldId id="298" r:id="rId27"/>
    <p:sldId id="299" r:id="rId28"/>
    <p:sldId id="300" r:id="rId29"/>
    <p:sldId id="303" r:id="rId30"/>
    <p:sldId id="305" r:id="rId31"/>
    <p:sldId id="311" r:id="rId32"/>
    <p:sldId id="312" r:id="rId33"/>
    <p:sldId id="314" r:id="rId34"/>
    <p:sldId id="315" r:id="rId35"/>
    <p:sldId id="317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32" r:id="rId47"/>
    <p:sldId id="334" r:id="rId48"/>
    <p:sldId id="335" r:id="rId49"/>
    <p:sldId id="337" r:id="rId50"/>
    <p:sldId id="338" r:id="rId51"/>
    <p:sldId id="340" r:id="rId52"/>
    <p:sldId id="341" r:id="rId53"/>
    <p:sldId id="342" r:id="rId54"/>
    <p:sldId id="343" r:id="rId55"/>
    <p:sldId id="344" r:id="rId56"/>
    <p:sldId id="345" r:id="rId57"/>
    <p:sldId id="347" r:id="rId58"/>
    <p:sldId id="353" r:id="rId59"/>
    <p:sldId id="354" r:id="rId60"/>
    <p:sldId id="355" r:id="rId61"/>
  </p:sldIdLst>
  <p:sldSz cx="9144000" cy="6858000" type="screen4x3"/>
  <p:notesSz cx="6724650" cy="97742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740" autoAdjust="0"/>
    <p:restoredTop sz="94658" autoAdjust="0"/>
  </p:normalViewPr>
  <p:slideViewPr>
    <p:cSldViewPr>
      <p:cViewPr varScale="1">
        <p:scale>
          <a:sx n="54" d="100"/>
          <a:sy n="54" d="100"/>
        </p:scale>
        <p:origin x="53" y="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ustomXml" Target="../customXml/item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19-09-2023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19-09-2023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19-09-2023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19-09-2023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19-09-2023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19-09-2023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19-09-2023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19-09-2023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19-09-2023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19-09-2023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E4D-6B93-4EE9-8A10-B8AD336451E2}" type="datetimeFigureOut">
              <a:rPr lang="da-DK" smtClean="0"/>
              <a:pPr/>
              <a:t>19-09-2023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D1E4D-6B93-4EE9-8A10-B8AD336451E2}" type="datetimeFigureOut">
              <a:rPr lang="da-DK" smtClean="0"/>
              <a:pPr/>
              <a:t>19-09-2023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E68CA-CE29-48B2-A76D-5FAA5388020D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da-DK" dirty="0" smtClean="0"/>
              <a:t>Underviservejledning </a:t>
            </a:r>
            <a:br>
              <a:rPr lang="da-DK" dirty="0" smtClean="0"/>
            </a:br>
            <a:r>
              <a:rPr lang="da-DK" sz="2200" dirty="0" smtClean="0">
                <a:solidFill>
                  <a:prstClr val="black"/>
                </a:solidFill>
              </a:rPr>
              <a:t>Forklar </a:t>
            </a:r>
            <a:r>
              <a:rPr lang="da-DK" sz="2200" dirty="0">
                <a:solidFill>
                  <a:prstClr val="black"/>
                </a:solidFill>
              </a:rPr>
              <a:t>et ord (1 time</a:t>
            </a:r>
            <a:r>
              <a:rPr lang="da-DK" sz="2200" dirty="0" smtClean="0">
                <a:solidFill>
                  <a:prstClr val="black"/>
                </a:solidFill>
              </a:rPr>
              <a:t>)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ln w="25400"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sz="1800" b="1" u="sng" dirty="0" smtClean="0"/>
              <a:t>Hvad:</a:t>
            </a:r>
          </a:p>
          <a:p>
            <a:pPr marL="0" indent="0">
              <a:buNone/>
            </a:pPr>
            <a:r>
              <a:rPr lang="da-DK" sz="1800" dirty="0" smtClean="0"/>
              <a:t>En sjov leg, hvor deltagerne skal fortælle/forklare et ord uden at sige ”ordet”.</a:t>
            </a:r>
          </a:p>
          <a:p>
            <a:pPr marL="0" indent="0">
              <a:buNone/>
            </a:pPr>
            <a:endParaRPr lang="da-DK" sz="1800" dirty="0" smtClean="0"/>
          </a:p>
          <a:p>
            <a:pPr marL="0" indent="0">
              <a:buNone/>
            </a:pPr>
            <a:r>
              <a:rPr lang="da-DK" sz="1800" b="1" u="sng" dirty="0" smtClean="0"/>
              <a:t>Hvorfor:</a:t>
            </a:r>
          </a:p>
          <a:p>
            <a:pPr marL="0" indent="0">
              <a:buNone/>
            </a:pPr>
            <a:r>
              <a:rPr lang="da-DK" sz="1800" dirty="0" smtClean="0"/>
              <a:t>Øvelsen træner flere ting:</a:t>
            </a:r>
          </a:p>
          <a:p>
            <a:r>
              <a:rPr lang="da-DK" sz="1800" dirty="0" smtClean="0"/>
              <a:t>Kommunikationsberedskabet – når jeg skal fortælle noget til én, der ikke kender ordet f.eks.: andet sprog, fagsprog eller hvor man ikke lige kender ordet og/eller betydningen af det pågældende ord.</a:t>
            </a:r>
          </a:p>
          <a:p>
            <a:r>
              <a:rPr lang="da-DK" sz="1800" dirty="0" smtClean="0"/>
              <a:t>Det er sjovt, givende, styrker sammenholdet og et godt grin.</a:t>
            </a:r>
          </a:p>
          <a:p>
            <a:r>
              <a:rPr lang="da-DK" sz="1800" dirty="0" smtClean="0"/>
              <a:t>Det er godt at kunne forklare sit fagsprog til en udefrakommende – borger med andre mere almindelige ord.</a:t>
            </a:r>
          </a:p>
          <a:p>
            <a:pPr marL="0" indent="0">
              <a:buNone/>
            </a:pPr>
            <a:endParaRPr lang="da-DK" sz="1800" dirty="0" smtClean="0"/>
          </a:p>
          <a:p>
            <a:pPr marL="0" indent="0">
              <a:buNone/>
            </a:pPr>
            <a:r>
              <a:rPr lang="da-DK" sz="1800" b="1" u="sng" dirty="0" smtClean="0"/>
              <a:t>Hvordan:</a:t>
            </a:r>
          </a:p>
          <a:p>
            <a:pPr marL="0" indent="0">
              <a:buNone/>
            </a:pPr>
            <a:r>
              <a:rPr lang="da-DK" sz="1800" b="1" dirty="0" smtClean="0"/>
              <a:t>Forberedelse</a:t>
            </a:r>
            <a:r>
              <a:rPr lang="da-DK" sz="1800" dirty="0" smtClean="0"/>
              <a:t>: Print ordene i denne PowerPoint (gerne flere på samme side, så hvert kort får størrelse som et spillekort) og klip ud </a:t>
            </a:r>
            <a:r>
              <a:rPr lang="da-DK" sz="1800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da-DK" sz="1800" dirty="0" smtClean="0">
                <a:sym typeface="Wingdings" panose="05000000000000000000" pitchFamily="2" charset="2"/>
              </a:rPr>
              <a:t>Der skal være et sæt pr/3 deltagere. (kortene samles ind igen og kan bruges mange gange).</a:t>
            </a:r>
          </a:p>
          <a:p>
            <a:pPr marL="0" indent="0">
              <a:buNone/>
            </a:pPr>
            <a:r>
              <a:rPr lang="da-DK" sz="1800" dirty="0" smtClean="0">
                <a:sym typeface="Wingdings" panose="05000000000000000000" pitchFamily="2" charset="2"/>
              </a:rPr>
              <a:t>Følg instruktionen på næste side.</a:t>
            </a:r>
          </a:p>
          <a:p>
            <a:pPr marL="0" indent="0">
              <a:buNone/>
            </a:pPr>
            <a:r>
              <a:rPr lang="da-DK" sz="1800" dirty="0" smtClean="0"/>
              <a:t>Mellem hver runde kan du lade hver gruppe fortælle de andre grupper om en af de metoder de bruger – én metode, der giver mening i forhold til stort udbytte af forklaringen/fortællingen.</a:t>
            </a:r>
          </a:p>
          <a:p>
            <a:pPr marL="0" indent="0">
              <a:buNone/>
            </a:pPr>
            <a:endParaRPr lang="da-DK" sz="1800" dirty="0"/>
          </a:p>
          <a:p>
            <a:pPr marL="0" indent="0">
              <a:buNone/>
            </a:pPr>
            <a:r>
              <a:rPr lang="da-DK" sz="1800" b="1" u="sng" dirty="0" smtClean="0"/>
              <a:t>FIF: </a:t>
            </a:r>
          </a:p>
          <a:p>
            <a:r>
              <a:rPr lang="da-DK" sz="1800" dirty="0" smtClean="0"/>
              <a:t>Brug øvelsen flere gange i undervisningsforløbet. Det giver energi. </a:t>
            </a:r>
          </a:p>
          <a:p>
            <a:r>
              <a:rPr lang="da-DK" sz="1800" dirty="0" smtClean="0"/>
              <a:t>Lav nye grupper. Det gør det ”kompliceret” og sjovt igen </a:t>
            </a:r>
            <a:r>
              <a:rPr lang="da-DK" sz="1800" dirty="0" smtClean="0">
                <a:sym typeface="Wingdings" panose="05000000000000000000" pitchFamily="2" charset="2"/>
              </a:rPr>
              <a:t></a:t>
            </a:r>
            <a:endParaRPr lang="da-DK" sz="1800" dirty="0" smtClean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5" name="Billede 4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04664"/>
            <a:ext cx="2141220" cy="277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8035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STRØM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LÆNESTOL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TRAFIK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CYKEL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BRILLER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VINDUE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PAPIR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GRØN OMSTILLING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6120680"/>
          </a:xfrm>
        </p:spPr>
        <p:txBody>
          <a:bodyPr>
            <a:noAutofit/>
          </a:bodyPr>
          <a:lstStyle/>
          <a:p>
            <a:r>
              <a:rPr lang="da-DK" sz="11000" dirty="0" smtClean="0"/>
              <a:t>ARBEJDSMILJØ</a:t>
            </a:r>
            <a:endParaRPr lang="da-DK" sz="11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ØJE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da-DK" sz="8000" smtClean="0"/>
              <a:t>FORKLAR ET ORD</a:t>
            </a:r>
            <a:endParaRPr lang="da-DK" sz="80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496944" cy="4869160"/>
          </a:xfrm>
          <a:noFill/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da-DK" sz="1800" smtClean="0"/>
              <a:t> </a:t>
            </a:r>
            <a:r>
              <a:rPr lang="da-DK" sz="1800" smtClean="0">
                <a:solidFill>
                  <a:schemeClr val="tx1"/>
                </a:solidFill>
              </a:rPr>
              <a:t>3 PERSONER PR/GRUPPE.</a:t>
            </a:r>
          </a:p>
          <a:p>
            <a:pPr algn="l">
              <a:buFont typeface="Arial" pitchFamily="34" charset="0"/>
              <a:buChar char="•"/>
            </a:pPr>
            <a:r>
              <a:rPr lang="da-DK" sz="1800" smtClean="0">
                <a:solidFill>
                  <a:schemeClr val="tx1"/>
                </a:solidFill>
              </a:rPr>
              <a:t> 1 FORKLARER, 1 LYTTER(GÆTTER) OG 1 OBSERVERER(KONTROLLERER).</a:t>
            </a:r>
          </a:p>
          <a:p>
            <a:pPr algn="l">
              <a:buFont typeface="Arial" pitchFamily="34" charset="0"/>
              <a:buChar char="•"/>
            </a:pPr>
            <a:r>
              <a:rPr lang="da-DK" sz="1800" smtClean="0">
                <a:solidFill>
                  <a:schemeClr val="tx1"/>
                </a:solidFill>
              </a:rPr>
              <a:t> TAG ÉN SEDDEL OG FORKLAR. </a:t>
            </a:r>
          </a:p>
          <a:p>
            <a:pPr algn="l">
              <a:buFont typeface="Arial" pitchFamily="34" charset="0"/>
              <a:buChar char="•"/>
            </a:pPr>
            <a:r>
              <a:rPr lang="da-DK" sz="1800" smtClean="0">
                <a:solidFill>
                  <a:schemeClr val="tx1"/>
                </a:solidFill>
              </a:rPr>
              <a:t> GÆTTER LYTTEREN DEN FÅR HAN POINT(GIV HAM SEDLEN) DET ER OK AT SIGE PAS, SÅ TAGER I BARE ET NYT KORT.</a:t>
            </a:r>
          </a:p>
          <a:p>
            <a:pPr algn="l">
              <a:buFont typeface="Arial" pitchFamily="34" charset="0"/>
              <a:buChar char="•"/>
            </a:pPr>
            <a:r>
              <a:rPr lang="da-DK" sz="1800" smtClean="0">
                <a:solidFill>
                  <a:schemeClr val="tx1"/>
                </a:solidFill>
              </a:rPr>
              <a:t> OBSERVATØREN HOLDER STYR PÅ;</a:t>
            </a:r>
          </a:p>
          <a:p>
            <a:pPr lvl="6" algn="l">
              <a:buFont typeface="Arial" pitchFamily="34" charset="0"/>
              <a:buChar char="•"/>
            </a:pPr>
            <a:r>
              <a:rPr lang="da-DK" sz="1800" smtClean="0">
                <a:solidFill>
                  <a:schemeClr val="tx1"/>
                </a:solidFill>
              </a:rPr>
              <a:t> AT ORDET IKKE SIGES(SÅ TAGER I BARE ET NYT)</a:t>
            </a:r>
          </a:p>
          <a:p>
            <a:pPr lvl="6" algn="l">
              <a:buFont typeface="Arial" pitchFamily="34" charset="0"/>
              <a:buChar char="•"/>
            </a:pPr>
            <a:r>
              <a:rPr lang="da-DK" sz="1800" smtClean="0">
                <a:solidFill>
                  <a:schemeClr val="tx1"/>
                </a:solidFill>
              </a:rPr>
              <a:t> HVAD GØR DET LET?</a:t>
            </a:r>
          </a:p>
          <a:p>
            <a:pPr lvl="6" algn="l">
              <a:buFont typeface="Arial" pitchFamily="34" charset="0"/>
              <a:buChar char="•"/>
            </a:pPr>
            <a:r>
              <a:rPr lang="da-DK" sz="1800" smtClean="0">
                <a:solidFill>
                  <a:schemeClr val="tx1"/>
                </a:solidFill>
              </a:rPr>
              <a:t> HVAD GØR DET SVÆRT?</a:t>
            </a:r>
          </a:p>
          <a:p>
            <a:pPr lvl="6" algn="l">
              <a:buFont typeface="Arial" pitchFamily="34" charset="0"/>
              <a:buChar char="•"/>
            </a:pPr>
            <a:r>
              <a:rPr lang="da-DK" sz="1800" smtClean="0">
                <a:solidFill>
                  <a:schemeClr val="tx1"/>
                </a:solidFill>
              </a:rPr>
              <a:t> TALER DE SAMME SPROG?</a:t>
            </a:r>
          </a:p>
          <a:p>
            <a:pPr lvl="6" algn="l">
              <a:buFont typeface="Arial" pitchFamily="34" charset="0"/>
              <a:buChar char="•"/>
            </a:pPr>
            <a:r>
              <a:rPr lang="da-DK" sz="1800" smtClean="0">
                <a:solidFill>
                  <a:schemeClr val="tx1"/>
                </a:solidFill>
              </a:rPr>
              <a:t> ADFÆRD BEGGE PARTER</a:t>
            </a:r>
          </a:p>
          <a:p>
            <a:pPr algn="l">
              <a:buFont typeface="Arial" pitchFamily="34" charset="0"/>
              <a:buChar char="•"/>
            </a:pPr>
            <a:r>
              <a:rPr lang="da-DK" sz="1800" smtClean="0">
                <a:solidFill>
                  <a:schemeClr val="tx1"/>
                </a:solidFill>
              </a:rPr>
              <a:t> KONKURRENCE MELLEM ALLE HOLD INDENFOR FASTSAT TID 2-3 MIN.(SÆT ET UR TIL AT RINGE).</a:t>
            </a:r>
          </a:p>
          <a:p>
            <a:pPr algn="l">
              <a:buFont typeface="Arial" pitchFamily="34" charset="0"/>
              <a:buChar char="•"/>
            </a:pPr>
            <a:r>
              <a:rPr lang="da-DK" sz="1800" smtClean="0">
                <a:solidFill>
                  <a:schemeClr val="tx1"/>
                </a:solidFill>
              </a:rPr>
              <a:t> LAV FLERE RUNDER, HVOR I SKIFTES TIL ROLLERNE.</a:t>
            </a:r>
            <a:endParaRPr lang="da-DK" sz="1800" dirty="0" smtClean="0">
              <a:solidFill>
                <a:schemeClr val="tx1"/>
              </a:solidFill>
            </a:endParaRPr>
          </a:p>
        </p:txBody>
      </p:sp>
      <p:pic>
        <p:nvPicPr>
          <p:cNvPr id="4" name="Billed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HÅND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REGN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VEJ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BRO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GRÆS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CHAUFFØR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STORSKRALD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AFFALD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SNAKKE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DØR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LASTBIL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JAKKE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MENNESKE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TOILET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KOMMUNE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LYS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KASKET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DEJLIGT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6120680"/>
          </a:xfrm>
        </p:spPr>
        <p:txBody>
          <a:bodyPr>
            <a:noAutofit/>
          </a:bodyPr>
          <a:lstStyle/>
          <a:p>
            <a:r>
              <a:rPr lang="da-DK" sz="11000" dirty="0" smtClean="0"/>
              <a:t>SKRALDESPAND</a:t>
            </a:r>
            <a:endParaRPr lang="da-DK" sz="11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GRYDE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TASKE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NØGLE</a:t>
            </a:r>
            <a:endParaRPr lang="da-DK" sz="12000" dirty="0"/>
          </a:p>
        </p:txBody>
      </p:sp>
      <p:pic>
        <p:nvPicPr>
          <p:cNvPr id="4" name="Billed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ENIGE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DISKUSSION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SORTERE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smtClean="0"/>
              <a:t>FROKOST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GPS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LEJLIGHED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GENBRUG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BUKSER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MILJØ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BY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POSE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KONTOR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FUGL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GREN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MOTION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KØRETEKNIK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UR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SKOV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SPAND</a:t>
            </a:r>
            <a:endParaRPr lang="da-DK" sz="1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BAKKE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SPECIALIST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UDHUS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smtClean="0"/>
              <a:t>VEDTAGET VED LOV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SKO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JULETRÆ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r>
              <a:rPr lang="da-DK" sz="12000" dirty="0" smtClean="0"/>
              <a:t>BORGER</a:t>
            </a:r>
            <a:endParaRPr lang="da-DK" sz="12000" dirty="0"/>
          </a:p>
        </p:txBody>
      </p:sp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7" y="193908"/>
            <a:ext cx="2141220" cy="27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624E3CD10854468FCCE94CAABFFAEB" ma:contentTypeVersion="20" ma:contentTypeDescription="Opret et nyt dokument." ma:contentTypeScope="" ma:versionID="7c3ddf537af1a0519b2e07c4694c1aa8">
  <xsd:schema xmlns:xsd="http://www.w3.org/2001/XMLSchema" xmlns:xs="http://www.w3.org/2001/XMLSchema" xmlns:p="http://schemas.microsoft.com/office/2006/metadata/properties" xmlns:ns2="e5a614a0-e390-4758-987e-00508b2d8f32" xmlns:ns3="8e01ca8f-5ef1-4f69-bef7-0923966b1c21" targetNamespace="http://schemas.microsoft.com/office/2006/metadata/properties" ma:root="true" ma:fieldsID="93ae44c31d334598fdeec0aaa330e800" ns2:_="" ns3:_="">
    <xsd:import namespace="e5a614a0-e390-4758-987e-00508b2d8f32"/>
    <xsd:import namespace="8e01ca8f-5ef1-4f69-bef7-0923966b1c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Dato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614a0-e390-4758-987e-00508b2d8f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Dato" ma:index="12" nillable="true" ma:displayName="Dato" ma:format="DateOnly" ma:internalName="Dato">
      <xsd:simpleType>
        <xsd:restriction base="dms:DateTime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78d8fed3-eade-4d2d-8e51-d1e1973cc8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01ca8f-5ef1-4f69-bef7-0923966b1c2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22ef22a-6204-49a6-8902-6181c02549c8}" ma:internalName="TaxCatchAll" ma:showField="CatchAllData" ma:web="8e01ca8f-5ef1-4f69-bef7-0923966b1c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A0BE29-388D-4EF4-A944-F23257672A21}"/>
</file>

<file path=customXml/itemProps2.xml><?xml version="1.0" encoding="utf-8"?>
<ds:datastoreItem xmlns:ds="http://schemas.openxmlformats.org/officeDocument/2006/customXml" ds:itemID="{691FE009-D250-4D6C-80D9-5E9962761C23}"/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395</Words>
  <Application>Microsoft Office PowerPoint</Application>
  <PresentationFormat>Skærmshow (4:3)</PresentationFormat>
  <Paragraphs>90</Paragraphs>
  <Slides>60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60</vt:i4>
      </vt:variant>
    </vt:vector>
  </HeadingPairs>
  <TitlesOfParts>
    <vt:vector size="64" baseType="lpstr">
      <vt:lpstr>Arial</vt:lpstr>
      <vt:lpstr>Calibri</vt:lpstr>
      <vt:lpstr>Wingdings</vt:lpstr>
      <vt:lpstr>Kontortema</vt:lpstr>
      <vt:lpstr>Underviservejledning  Forklar et ord (1 time)</vt:lpstr>
      <vt:lpstr>FORKLAR ET ORD</vt:lpstr>
      <vt:lpstr>LASTBIL</vt:lpstr>
      <vt:lpstr>NØGLE</vt:lpstr>
      <vt:lpstr>POSE</vt:lpstr>
      <vt:lpstr>UDHUS</vt:lpstr>
      <vt:lpstr>SKO</vt:lpstr>
      <vt:lpstr>JULETRÆ</vt:lpstr>
      <vt:lpstr>BORGER</vt:lpstr>
      <vt:lpstr>STRØM</vt:lpstr>
      <vt:lpstr>LÆNESTOL</vt:lpstr>
      <vt:lpstr>TRAFIK</vt:lpstr>
      <vt:lpstr>CYKEL</vt:lpstr>
      <vt:lpstr>BRILLER</vt:lpstr>
      <vt:lpstr>VINDUE</vt:lpstr>
      <vt:lpstr>PAPIR</vt:lpstr>
      <vt:lpstr>GRØN OMSTILLING</vt:lpstr>
      <vt:lpstr>ARBEJDSMILJØ</vt:lpstr>
      <vt:lpstr>ØJE</vt:lpstr>
      <vt:lpstr>HÅND</vt:lpstr>
      <vt:lpstr>REGN</vt:lpstr>
      <vt:lpstr>VEJ</vt:lpstr>
      <vt:lpstr>BRO</vt:lpstr>
      <vt:lpstr>GRÆS</vt:lpstr>
      <vt:lpstr>CHAUFFØR</vt:lpstr>
      <vt:lpstr>STORSKRALD</vt:lpstr>
      <vt:lpstr>AFFALD</vt:lpstr>
      <vt:lpstr>SNAKKE</vt:lpstr>
      <vt:lpstr>DØR</vt:lpstr>
      <vt:lpstr>JAKKE</vt:lpstr>
      <vt:lpstr>MENNESKE</vt:lpstr>
      <vt:lpstr>TOILET</vt:lpstr>
      <vt:lpstr>KOMMUNE</vt:lpstr>
      <vt:lpstr>LYS</vt:lpstr>
      <vt:lpstr>KASKET</vt:lpstr>
      <vt:lpstr>DEJLIGT</vt:lpstr>
      <vt:lpstr>SKRALDESPAND</vt:lpstr>
      <vt:lpstr>GRYDE</vt:lpstr>
      <vt:lpstr>TASKE</vt:lpstr>
      <vt:lpstr>ENIGE</vt:lpstr>
      <vt:lpstr>DISKUSSION</vt:lpstr>
      <vt:lpstr>SORTERE</vt:lpstr>
      <vt:lpstr>FROKOST</vt:lpstr>
      <vt:lpstr>GPS</vt:lpstr>
      <vt:lpstr>LEJLIGHED</vt:lpstr>
      <vt:lpstr>GENBRUG</vt:lpstr>
      <vt:lpstr>BUKSER</vt:lpstr>
      <vt:lpstr>MILJØ</vt:lpstr>
      <vt:lpstr>BY</vt:lpstr>
      <vt:lpstr>KONTOR</vt:lpstr>
      <vt:lpstr>FUGL</vt:lpstr>
      <vt:lpstr>GREN</vt:lpstr>
      <vt:lpstr>MOTION</vt:lpstr>
      <vt:lpstr>KØRETEKNIK</vt:lpstr>
      <vt:lpstr>UR</vt:lpstr>
      <vt:lpstr>SKOV</vt:lpstr>
      <vt:lpstr>SPAND</vt:lpstr>
      <vt:lpstr>BAKKE</vt:lpstr>
      <vt:lpstr>SPECIALIST</vt:lpstr>
      <vt:lpstr>VEDTAGET VED LOV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FORKLAR ET ORD</dc:title>
  <dc:creator>Jette Grundahl Lindskov</dc:creator>
  <cp:lastModifiedBy>Jette Grundahl Lindskov</cp:lastModifiedBy>
  <cp:revision>28</cp:revision>
  <cp:lastPrinted>2023-08-07T08:54:37Z</cp:lastPrinted>
  <dcterms:modified xsi:type="dcterms:W3CDTF">2023-09-19T09:22:07Z</dcterms:modified>
</cp:coreProperties>
</file>