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64" r:id="rId2"/>
    <p:sldId id="266" r:id="rId3"/>
    <p:sldId id="267" r:id="rId4"/>
    <p:sldId id="256" r:id="rId5"/>
    <p:sldId id="257" r:id="rId6"/>
    <p:sldId id="258" r:id="rId7"/>
    <p:sldId id="259" r:id="rId8"/>
    <p:sldId id="260" r:id="rId9"/>
    <p:sldId id="323" r:id="rId10"/>
    <p:sldId id="265" r:id="rId11"/>
    <p:sldId id="322" r:id="rId12"/>
    <p:sldId id="261" r:id="rId13"/>
    <p:sldId id="262" r:id="rId14"/>
    <p:sldId id="263" r:id="rId15"/>
    <p:sldId id="324" r:id="rId16"/>
    <p:sldId id="325" r:id="rId17"/>
    <p:sldId id="326" r:id="rId18"/>
    <p:sldId id="327" r:id="rId19"/>
    <p:sldId id="328" r:id="rId20"/>
    <p:sldId id="329" r:id="rId21"/>
    <p:sldId id="369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9" r:id="rId30"/>
    <p:sldId id="378" r:id="rId31"/>
    <p:sldId id="330" r:id="rId32"/>
    <p:sldId id="331" r:id="rId33"/>
    <p:sldId id="332" r:id="rId34"/>
    <p:sldId id="333" r:id="rId35"/>
    <p:sldId id="334" r:id="rId36"/>
    <p:sldId id="321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335" r:id="rId48"/>
    <p:sldId id="359" r:id="rId49"/>
    <p:sldId id="360" r:id="rId50"/>
    <p:sldId id="361" r:id="rId51"/>
    <p:sldId id="362" r:id="rId52"/>
    <p:sldId id="363" r:id="rId53"/>
    <p:sldId id="364" r:id="rId54"/>
    <p:sldId id="365" r:id="rId55"/>
    <p:sldId id="366" r:id="rId56"/>
    <p:sldId id="367" r:id="rId57"/>
    <p:sldId id="368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13A72-BC59-47BA-830C-6BD4CAAD436E}" v="54" dt="2025-09-29T07:28:59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39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68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Dyring" userId="c15192c8-ced6-4082-8fd4-68509cb850b4" providerId="ADAL" clId="{5594544D-BC53-491C-92A8-97FF6BB00D9F}"/>
    <pc:docChg chg="undo custSel addSld delSld modSld">
      <pc:chgData name="Karina Dyring" userId="c15192c8-ced6-4082-8fd4-68509cb850b4" providerId="ADAL" clId="{5594544D-BC53-491C-92A8-97FF6BB00D9F}" dt="2025-09-29T07:29:18.310" v="572" actId="1076"/>
      <pc:docMkLst>
        <pc:docMk/>
      </pc:docMkLst>
      <pc:sldChg chg="addSp modSp mod setBg">
        <pc:chgData name="Karina Dyring" userId="c15192c8-ced6-4082-8fd4-68509cb850b4" providerId="ADAL" clId="{5594544D-BC53-491C-92A8-97FF6BB00D9F}" dt="2025-09-19T11:59:13.097" v="8" actId="26606"/>
        <pc:sldMkLst>
          <pc:docMk/>
          <pc:sldMk cId="0" sldId="256"/>
        </pc:sldMkLst>
        <pc:spChg chg="mod">
          <ac:chgData name="Karina Dyring" userId="c15192c8-ced6-4082-8fd4-68509cb850b4" providerId="ADAL" clId="{5594544D-BC53-491C-92A8-97FF6BB00D9F}" dt="2025-09-19T11:59:13.097" v="8" actId="26606"/>
          <ac:spMkLst>
            <pc:docMk/>
            <pc:sldMk cId="0" sldId="256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11:59:13.097" v="8" actId="26606"/>
          <ac:spMkLst>
            <pc:docMk/>
            <pc:sldMk cId="0" sldId="256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11:59:13.097" v="8" actId="26606"/>
          <ac:spMkLst>
            <pc:docMk/>
            <pc:sldMk cId="0" sldId="256"/>
            <ac:spMk id="8" creationId="{943CAA20-3569-4189-9E48-239A229A86CA}"/>
          </ac:spMkLst>
        </pc:spChg>
        <pc:spChg chg="add">
          <ac:chgData name="Karina Dyring" userId="c15192c8-ced6-4082-8fd4-68509cb850b4" providerId="ADAL" clId="{5594544D-BC53-491C-92A8-97FF6BB00D9F}" dt="2025-09-19T11:59:13.097" v="8" actId="26606"/>
          <ac:spMkLst>
            <pc:docMk/>
            <pc:sldMk cId="0" sldId="256"/>
            <ac:spMk id="10" creationId="{DA542B6D-E775-4832-91DC-2D20F857813A}"/>
          </ac:spMkLst>
        </pc:spChg>
      </pc:sldChg>
      <pc:sldChg chg="addSp delSp modSp mod setBg">
        <pc:chgData name="Karina Dyring" userId="c15192c8-ced6-4082-8fd4-68509cb850b4" providerId="ADAL" clId="{5594544D-BC53-491C-92A8-97FF6BB00D9F}" dt="2025-09-19T11:59:32.940" v="11" actId="255"/>
        <pc:sldMkLst>
          <pc:docMk/>
          <pc:sldMk cId="0" sldId="257"/>
        </pc:sldMkLst>
        <pc:spChg chg="mod">
          <ac:chgData name="Karina Dyring" userId="c15192c8-ced6-4082-8fd4-68509cb850b4" providerId="ADAL" clId="{5594544D-BC53-491C-92A8-97FF6BB00D9F}" dt="2025-09-19T11:59:27.152" v="10" actId="26606"/>
          <ac:spMkLst>
            <pc:docMk/>
            <pc:sldMk cId="0" sldId="257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11:59:32.940" v="11" actId="255"/>
          <ac:spMkLst>
            <pc:docMk/>
            <pc:sldMk cId="0" sldId="257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11:59:27.152" v="10" actId="26606"/>
          <ac:spMkLst>
            <pc:docMk/>
            <pc:sldMk cId="0" sldId="257"/>
            <ac:spMk id="16" creationId="{04812C46-200A-4DEB-A05E-3ED6C68C2387}"/>
          </ac:spMkLst>
        </pc:spChg>
        <pc:spChg chg="add">
          <ac:chgData name="Karina Dyring" userId="c15192c8-ced6-4082-8fd4-68509cb850b4" providerId="ADAL" clId="{5594544D-BC53-491C-92A8-97FF6BB00D9F}" dt="2025-09-19T11:59:27.152" v="10" actId="26606"/>
          <ac:spMkLst>
            <pc:docMk/>
            <pc:sldMk cId="0" sldId="257"/>
            <ac:spMk id="18" creationId="{D1EA859B-E555-4109-94F3-6700E046E008}"/>
          </ac:spMkLst>
        </pc:spChg>
        <pc:picChg chg="add mod ord">
          <ac:chgData name="Karina Dyring" userId="c15192c8-ced6-4082-8fd4-68509cb850b4" providerId="ADAL" clId="{5594544D-BC53-491C-92A8-97FF6BB00D9F}" dt="2025-09-19T11:59:27.152" v="10" actId="26606"/>
          <ac:picMkLst>
            <pc:docMk/>
            <pc:sldMk cId="0" sldId="257"/>
            <ac:picMk id="5" creationId="{E6161EB4-A079-CECA-F946-696CF906C506}"/>
          </ac:picMkLst>
        </pc:picChg>
      </pc:sldChg>
      <pc:sldChg chg="modSp mod">
        <pc:chgData name="Karina Dyring" userId="c15192c8-ced6-4082-8fd4-68509cb850b4" providerId="ADAL" clId="{5594544D-BC53-491C-92A8-97FF6BB00D9F}" dt="2025-09-29T07:18:32.439" v="431" actId="20577"/>
        <pc:sldMkLst>
          <pc:docMk/>
          <pc:sldMk cId="0" sldId="259"/>
        </pc:sldMkLst>
        <pc:spChg chg="mod">
          <ac:chgData name="Karina Dyring" userId="c15192c8-ced6-4082-8fd4-68509cb850b4" providerId="ADAL" clId="{5594544D-BC53-491C-92A8-97FF6BB00D9F}" dt="2025-09-29T07:18:32.439" v="431" actId="20577"/>
          <ac:spMkLst>
            <pc:docMk/>
            <pc:sldMk cId="0" sldId="259"/>
            <ac:spMk id="2" creationId="{00000000-0000-0000-0000-000000000000}"/>
          </ac:spMkLst>
        </pc:spChg>
      </pc:sldChg>
      <pc:sldChg chg="addSp modSp mod setBg">
        <pc:chgData name="Karina Dyring" userId="c15192c8-ced6-4082-8fd4-68509cb850b4" providerId="ADAL" clId="{5594544D-BC53-491C-92A8-97FF6BB00D9F}" dt="2025-09-19T12:02:28.031" v="178" actId="255"/>
        <pc:sldMkLst>
          <pc:docMk/>
          <pc:sldMk cId="0" sldId="261"/>
        </pc:sldMkLst>
        <pc:spChg chg="mod">
          <ac:chgData name="Karina Dyring" userId="c15192c8-ced6-4082-8fd4-68509cb850b4" providerId="ADAL" clId="{5594544D-BC53-491C-92A8-97FF6BB00D9F}" dt="2025-09-19T12:02:20.844" v="177" actId="26606"/>
          <ac:spMkLst>
            <pc:docMk/>
            <pc:sldMk cId="0" sldId="261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12:02:28.031" v="178" actId="255"/>
          <ac:spMkLst>
            <pc:docMk/>
            <pc:sldMk cId="0" sldId="261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12:02:20.844" v="177" actId="26606"/>
          <ac:spMkLst>
            <pc:docMk/>
            <pc:sldMk cId="0" sldId="261"/>
            <ac:spMk id="9" creationId="{04812C46-200A-4DEB-A05E-3ED6C68C2387}"/>
          </ac:spMkLst>
        </pc:spChg>
        <pc:spChg chg="add">
          <ac:chgData name="Karina Dyring" userId="c15192c8-ced6-4082-8fd4-68509cb850b4" providerId="ADAL" clId="{5594544D-BC53-491C-92A8-97FF6BB00D9F}" dt="2025-09-19T12:02:20.844" v="177" actId="26606"/>
          <ac:spMkLst>
            <pc:docMk/>
            <pc:sldMk cId="0" sldId="261"/>
            <ac:spMk id="11" creationId="{D1EA859B-E555-4109-94F3-6700E046E008}"/>
          </ac:spMkLst>
        </pc:spChg>
        <pc:picChg chg="add">
          <ac:chgData name="Karina Dyring" userId="c15192c8-ced6-4082-8fd4-68509cb850b4" providerId="ADAL" clId="{5594544D-BC53-491C-92A8-97FF6BB00D9F}" dt="2025-09-19T12:02:20.844" v="177" actId="26606"/>
          <ac:picMkLst>
            <pc:docMk/>
            <pc:sldMk cId="0" sldId="261"/>
            <ac:picMk id="5" creationId="{92026FDC-D582-D229-44F7-62CF7EAAAB70}"/>
          </ac:picMkLst>
        </pc:picChg>
      </pc:sldChg>
      <pc:sldChg chg="modSp mod">
        <pc:chgData name="Karina Dyring" userId="c15192c8-ced6-4082-8fd4-68509cb850b4" providerId="ADAL" clId="{5594544D-BC53-491C-92A8-97FF6BB00D9F}" dt="2025-09-29T07:19:13.599" v="432" actId="5793"/>
        <pc:sldMkLst>
          <pc:docMk/>
          <pc:sldMk cId="0" sldId="262"/>
        </pc:sldMkLst>
        <pc:spChg chg="mod">
          <ac:chgData name="Karina Dyring" userId="c15192c8-ced6-4082-8fd4-68509cb850b4" providerId="ADAL" clId="{5594544D-BC53-491C-92A8-97FF6BB00D9F}" dt="2025-09-29T07:19:13.599" v="432" actId="5793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Karina Dyring" userId="c15192c8-ced6-4082-8fd4-68509cb850b4" providerId="ADAL" clId="{5594544D-BC53-491C-92A8-97FF6BB00D9F}" dt="2025-09-19T12:03:42.642" v="218" actId="113"/>
        <pc:sldMkLst>
          <pc:docMk/>
          <pc:sldMk cId="0" sldId="263"/>
        </pc:sldMkLst>
        <pc:spChg chg="mod">
          <ac:chgData name="Karina Dyring" userId="c15192c8-ced6-4082-8fd4-68509cb850b4" providerId="ADAL" clId="{5594544D-BC53-491C-92A8-97FF6BB00D9F}" dt="2025-09-19T12:02:47.924" v="204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12:03:42.642" v="218" actId="113"/>
          <ac:spMkLst>
            <pc:docMk/>
            <pc:sldMk cId="0" sldId="263"/>
            <ac:spMk id="3" creationId="{00000000-0000-0000-0000-000000000000}"/>
          </ac:spMkLst>
        </pc:spChg>
      </pc:sldChg>
      <pc:sldChg chg="addSp modSp new mod setBg addAnim">
        <pc:chgData name="Karina Dyring" userId="c15192c8-ced6-4082-8fd4-68509cb850b4" providerId="ADAL" clId="{5594544D-BC53-491C-92A8-97FF6BB00D9F}" dt="2025-09-19T11:59:08.331" v="7"/>
        <pc:sldMkLst>
          <pc:docMk/>
          <pc:sldMk cId="4181672128" sldId="264"/>
        </pc:sldMkLst>
        <pc:spChg chg="mod">
          <ac:chgData name="Karina Dyring" userId="c15192c8-ced6-4082-8fd4-68509cb850b4" providerId="ADAL" clId="{5594544D-BC53-491C-92A8-97FF6BB00D9F}" dt="2025-09-19T11:59:08.331" v="6" actId="26606"/>
          <ac:spMkLst>
            <pc:docMk/>
            <pc:sldMk cId="4181672128" sldId="264"/>
            <ac:spMk id="2" creationId="{2B150D26-689A-D599-5219-62057C82E0B7}"/>
          </ac:spMkLst>
        </pc:spChg>
        <pc:spChg chg="mod">
          <ac:chgData name="Karina Dyring" userId="c15192c8-ced6-4082-8fd4-68509cb850b4" providerId="ADAL" clId="{5594544D-BC53-491C-92A8-97FF6BB00D9F}" dt="2025-09-19T11:59:08.331" v="6" actId="26606"/>
          <ac:spMkLst>
            <pc:docMk/>
            <pc:sldMk cId="4181672128" sldId="264"/>
            <ac:spMk id="3" creationId="{5EA0FAD5-3762-E554-AAB4-9B505AE95D03}"/>
          </ac:spMkLst>
        </pc:spChg>
        <pc:spChg chg="add">
          <ac:chgData name="Karina Dyring" userId="c15192c8-ced6-4082-8fd4-68509cb850b4" providerId="ADAL" clId="{5594544D-BC53-491C-92A8-97FF6BB00D9F}" dt="2025-09-19T11:59:08.331" v="6" actId="26606"/>
          <ac:spMkLst>
            <pc:docMk/>
            <pc:sldMk cId="4181672128" sldId="264"/>
            <ac:spMk id="8" creationId="{289ED1AA-8684-4D37-B208-8777E1A7780D}"/>
          </ac:spMkLst>
        </pc:spChg>
        <pc:spChg chg="add">
          <ac:chgData name="Karina Dyring" userId="c15192c8-ced6-4082-8fd4-68509cb850b4" providerId="ADAL" clId="{5594544D-BC53-491C-92A8-97FF6BB00D9F}" dt="2025-09-19T11:59:08.331" v="6" actId="26606"/>
          <ac:spMkLst>
            <pc:docMk/>
            <pc:sldMk cId="4181672128" sldId="264"/>
            <ac:spMk id="10" creationId="{4180E01B-B1F4-437C-807D-1C930718EE64}"/>
          </ac:spMkLst>
        </pc:spChg>
        <pc:spChg chg="add">
          <ac:chgData name="Karina Dyring" userId="c15192c8-ced6-4082-8fd4-68509cb850b4" providerId="ADAL" clId="{5594544D-BC53-491C-92A8-97FF6BB00D9F}" dt="2025-09-19T11:59:08.331" v="6" actId="26606"/>
          <ac:spMkLst>
            <pc:docMk/>
            <pc:sldMk cId="4181672128" sldId="264"/>
            <ac:spMk id="12" creationId="{41F77738-2AF0-4750-A0C7-F97C2C17590E}"/>
          </ac:spMkLst>
        </pc:spChg>
      </pc:sldChg>
      <pc:sldChg chg="modSp new mod">
        <pc:chgData name="Karina Dyring" userId="c15192c8-ced6-4082-8fd4-68509cb850b4" providerId="ADAL" clId="{5594544D-BC53-491C-92A8-97FF6BB00D9F}" dt="2025-09-19T12:01:42.125" v="176" actId="20577"/>
        <pc:sldMkLst>
          <pc:docMk/>
          <pc:sldMk cId="3839630427" sldId="265"/>
        </pc:sldMkLst>
        <pc:spChg chg="mod">
          <ac:chgData name="Karina Dyring" userId="c15192c8-ced6-4082-8fd4-68509cb850b4" providerId="ADAL" clId="{5594544D-BC53-491C-92A8-97FF6BB00D9F}" dt="2025-09-19T12:01:04.534" v="100" actId="20577"/>
          <ac:spMkLst>
            <pc:docMk/>
            <pc:sldMk cId="3839630427" sldId="265"/>
            <ac:spMk id="2" creationId="{F21AE181-BCFF-F05A-E1CE-F928F1174BF2}"/>
          </ac:spMkLst>
        </pc:spChg>
        <pc:spChg chg="mod">
          <ac:chgData name="Karina Dyring" userId="c15192c8-ced6-4082-8fd4-68509cb850b4" providerId="ADAL" clId="{5594544D-BC53-491C-92A8-97FF6BB00D9F}" dt="2025-09-19T12:01:42.125" v="176" actId="20577"/>
          <ac:spMkLst>
            <pc:docMk/>
            <pc:sldMk cId="3839630427" sldId="265"/>
            <ac:spMk id="3" creationId="{028BA21F-B2FE-80E7-B663-FCD144D6F35B}"/>
          </ac:spMkLst>
        </pc:spChg>
      </pc:sldChg>
      <pc:sldChg chg="new del">
        <pc:chgData name="Karina Dyring" userId="c15192c8-ced6-4082-8fd4-68509cb850b4" providerId="ADAL" clId="{5594544D-BC53-491C-92A8-97FF6BB00D9F}" dt="2025-09-19T12:04:16.736" v="220" actId="680"/>
        <pc:sldMkLst>
          <pc:docMk/>
          <pc:sldMk cId="1995558180" sldId="266"/>
        </pc:sldMkLst>
      </pc:sldChg>
      <pc:sldChg chg="modSp add mod">
        <pc:chgData name="Karina Dyring" userId="c15192c8-ced6-4082-8fd4-68509cb850b4" providerId="ADAL" clId="{5594544D-BC53-491C-92A8-97FF6BB00D9F}" dt="2025-09-19T12:04:55.658" v="226"/>
        <pc:sldMkLst>
          <pc:docMk/>
          <pc:sldMk cId="4174125547" sldId="266"/>
        </pc:sldMkLst>
        <pc:spChg chg="mod">
          <ac:chgData name="Karina Dyring" userId="c15192c8-ced6-4082-8fd4-68509cb850b4" providerId="ADAL" clId="{5594544D-BC53-491C-92A8-97FF6BB00D9F}" dt="2025-09-19T12:04:41.285" v="224"/>
          <ac:spMkLst>
            <pc:docMk/>
            <pc:sldMk cId="4174125547" sldId="266"/>
            <ac:spMk id="2" creationId="{206DDC05-E75E-7389-9938-32B23F1FE861}"/>
          </ac:spMkLst>
        </pc:spChg>
        <pc:spChg chg="mod">
          <ac:chgData name="Karina Dyring" userId="c15192c8-ced6-4082-8fd4-68509cb850b4" providerId="ADAL" clId="{5594544D-BC53-491C-92A8-97FF6BB00D9F}" dt="2025-09-19T12:04:55.658" v="226"/>
          <ac:spMkLst>
            <pc:docMk/>
            <pc:sldMk cId="4174125547" sldId="266"/>
            <ac:spMk id="3" creationId="{75F9CCA8-2493-E250-968C-5F0DCA102624}"/>
          </ac:spMkLst>
        </pc:spChg>
      </pc:sldChg>
      <pc:sldChg chg="addSp delSp modSp new mod modNotesTx">
        <pc:chgData name="Karina Dyring" userId="c15192c8-ced6-4082-8fd4-68509cb850b4" providerId="ADAL" clId="{5594544D-BC53-491C-92A8-97FF6BB00D9F}" dt="2025-09-29T07:18:04.912" v="406" actId="20577"/>
        <pc:sldMkLst>
          <pc:docMk/>
          <pc:sldMk cId="4162222949" sldId="267"/>
        </pc:sldMkLst>
        <pc:picChg chg="add mod">
          <ac:chgData name="Karina Dyring" userId="c15192c8-ced6-4082-8fd4-68509cb850b4" providerId="ADAL" clId="{5594544D-BC53-491C-92A8-97FF6BB00D9F}" dt="2025-09-19T12:25:36.445" v="251" actId="1076"/>
          <ac:picMkLst>
            <pc:docMk/>
            <pc:sldMk cId="4162222949" sldId="267"/>
            <ac:picMk id="4" creationId="{7DDC6C7C-75E4-DAFF-DD4F-99E4DAFFF361}"/>
          </ac:picMkLst>
        </pc:picChg>
      </pc:sldChg>
      <pc:sldChg chg="addSp delSp modSp add del mod setBg addAnim delAnim">
        <pc:chgData name="Karina Dyring" userId="c15192c8-ced6-4082-8fd4-68509cb850b4" providerId="ADAL" clId="{5594544D-BC53-491C-92A8-97FF6BB00D9F}" dt="2025-09-19T12:06:30.924" v="237" actId="47"/>
        <pc:sldMkLst>
          <pc:docMk/>
          <pc:sldMk cId="0" sldId="268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69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70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71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72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73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74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75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76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77"/>
        </pc:sldMkLst>
      </pc:sldChg>
      <pc:sldChg chg="add">
        <pc:chgData name="Karina Dyring" userId="c15192c8-ced6-4082-8fd4-68509cb850b4" providerId="ADAL" clId="{5594544D-BC53-491C-92A8-97FF6BB00D9F}" dt="2025-09-19T12:05:36.972" v="228"/>
        <pc:sldMkLst>
          <pc:docMk/>
          <pc:sldMk cId="0" sldId="278"/>
        </pc:sldMkLst>
      </pc:sldChg>
      <pc:sldChg chg="modSp add">
        <pc:chgData name="Karina Dyring" userId="c15192c8-ced6-4082-8fd4-68509cb850b4" providerId="ADAL" clId="{5594544D-BC53-491C-92A8-97FF6BB00D9F}" dt="2025-09-19T12:06:26.876" v="236"/>
        <pc:sldMkLst>
          <pc:docMk/>
          <pc:sldMk cId="3756979663" sldId="321"/>
        </pc:sldMkLst>
        <pc:spChg chg="mod">
          <ac:chgData name="Karina Dyring" userId="c15192c8-ced6-4082-8fd4-68509cb850b4" providerId="ADAL" clId="{5594544D-BC53-491C-92A8-97FF6BB00D9F}" dt="2025-09-19T12:06:26.876" v="236"/>
          <ac:spMkLst>
            <pc:docMk/>
            <pc:sldMk cId="3756979663" sldId="321"/>
            <ac:spMk id="2" creationId="{37EEBC6A-B35D-197D-C1C8-B5BD36DD148D}"/>
          </ac:spMkLst>
        </pc:spChg>
      </pc:sldChg>
      <pc:sldChg chg="addSp delSp modSp new mod setBg">
        <pc:chgData name="Karina Dyring" userId="c15192c8-ced6-4082-8fd4-68509cb850b4" providerId="ADAL" clId="{5594544D-BC53-491C-92A8-97FF6BB00D9F}" dt="2025-09-19T12:14:30.518" v="242" actId="14100"/>
        <pc:sldMkLst>
          <pc:docMk/>
          <pc:sldMk cId="3174073770" sldId="322"/>
        </pc:sldMkLst>
        <pc:picChg chg="add mod">
          <ac:chgData name="Karina Dyring" userId="c15192c8-ced6-4082-8fd4-68509cb850b4" providerId="ADAL" clId="{5594544D-BC53-491C-92A8-97FF6BB00D9F}" dt="2025-09-19T12:14:30.518" v="242" actId="14100"/>
          <ac:picMkLst>
            <pc:docMk/>
            <pc:sldMk cId="3174073770" sldId="322"/>
            <ac:picMk id="4" creationId="{975CBFD6-7F40-F9B7-D951-CB5EB4B9B47F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19T12:22:28.505" v="247" actId="14100"/>
        <pc:sldMkLst>
          <pc:docMk/>
          <pc:sldMk cId="3421807979" sldId="323"/>
        </pc:sldMkLst>
        <pc:picChg chg="add mod">
          <ac:chgData name="Karina Dyring" userId="c15192c8-ced6-4082-8fd4-68509cb850b4" providerId="ADAL" clId="{5594544D-BC53-491C-92A8-97FF6BB00D9F}" dt="2025-09-19T12:22:28.505" v="247" actId="14100"/>
          <ac:picMkLst>
            <pc:docMk/>
            <pc:sldMk cId="3421807979" sldId="323"/>
            <ac:picMk id="4" creationId="{2A9E8A88-C645-9226-5453-304EF1997CD1}"/>
          </ac:picMkLst>
        </pc:picChg>
      </pc:sldChg>
      <pc:sldChg chg="addSp modSp add mod setBg addAnim">
        <pc:chgData name="Karina Dyring" userId="c15192c8-ced6-4082-8fd4-68509cb850b4" providerId="ADAL" clId="{5594544D-BC53-491C-92A8-97FF6BB00D9F}" dt="2025-09-19T12:30:51.753" v="271" actId="20577"/>
        <pc:sldMkLst>
          <pc:docMk/>
          <pc:sldMk cId="0" sldId="324"/>
        </pc:sldMkLst>
        <pc:spChg chg="mod">
          <ac:chgData name="Karina Dyring" userId="c15192c8-ced6-4082-8fd4-68509cb850b4" providerId="ADAL" clId="{5594544D-BC53-491C-92A8-97FF6BB00D9F}" dt="2025-09-19T12:30:51.753" v="271" actId="20577"/>
          <ac:spMkLst>
            <pc:docMk/>
            <pc:sldMk cId="0" sldId="324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12:30:40.814" v="254" actId="26606"/>
          <ac:spMkLst>
            <pc:docMk/>
            <pc:sldMk cId="0" sldId="324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12:30:40.814" v="254" actId="26606"/>
          <ac:spMkLst>
            <pc:docMk/>
            <pc:sldMk cId="0" sldId="324"/>
            <ac:spMk id="8" creationId="{943CAA20-3569-4189-9E48-239A229A86CA}"/>
          </ac:spMkLst>
        </pc:spChg>
        <pc:spChg chg="add">
          <ac:chgData name="Karina Dyring" userId="c15192c8-ced6-4082-8fd4-68509cb850b4" providerId="ADAL" clId="{5594544D-BC53-491C-92A8-97FF6BB00D9F}" dt="2025-09-19T12:30:40.814" v="254" actId="26606"/>
          <ac:spMkLst>
            <pc:docMk/>
            <pc:sldMk cId="0" sldId="324"/>
            <ac:spMk id="10" creationId="{DA542B6D-E775-4832-91DC-2D20F857813A}"/>
          </ac:spMkLst>
        </pc:spChg>
      </pc:sldChg>
      <pc:sldChg chg="add">
        <pc:chgData name="Karina Dyring" userId="c15192c8-ced6-4082-8fd4-68509cb850b4" providerId="ADAL" clId="{5594544D-BC53-491C-92A8-97FF6BB00D9F}" dt="2025-09-19T12:30:35.627" v="252"/>
        <pc:sldMkLst>
          <pc:docMk/>
          <pc:sldMk cId="0" sldId="325"/>
        </pc:sldMkLst>
      </pc:sldChg>
      <pc:sldChg chg="add">
        <pc:chgData name="Karina Dyring" userId="c15192c8-ced6-4082-8fd4-68509cb850b4" providerId="ADAL" clId="{5594544D-BC53-491C-92A8-97FF6BB00D9F}" dt="2025-09-19T12:30:35.627" v="252"/>
        <pc:sldMkLst>
          <pc:docMk/>
          <pc:sldMk cId="0" sldId="326"/>
        </pc:sldMkLst>
      </pc:sldChg>
      <pc:sldChg chg="add">
        <pc:chgData name="Karina Dyring" userId="c15192c8-ced6-4082-8fd4-68509cb850b4" providerId="ADAL" clId="{5594544D-BC53-491C-92A8-97FF6BB00D9F}" dt="2025-09-19T12:30:35.627" v="252"/>
        <pc:sldMkLst>
          <pc:docMk/>
          <pc:sldMk cId="0" sldId="327"/>
        </pc:sldMkLst>
      </pc:sldChg>
      <pc:sldChg chg="addSp modSp add mod setBg">
        <pc:chgData name="Karina Dyring" userId="c15192c8-ced6-4082-8fd4-68509cb850b4" providerId="ADAL" clId="{5594544D-BC53-491C-92A8-97FF6BB00D9F}" dt="2025-09-19T12:41:36.151" v="344" actId="255"/>
        <pc:sldMkLst>
          <pc:docMk/>
          <pc:sldMk cId="0" sldId="328"/>
        </pc:sldMkLst>
        <pc:spChg chg="mod">
          <ac:chgData name="Karina Dyring" userId="c15192c8-ced6-4082-8fd4-68509cb850b4" providerId="ADAL" clId="{5594544D-BC53-491C-92A8-97FF6BB00D9F}" dt="2025-09-19T12:41:30.487" v="343" actId="26606"/>
          <ac:spMkLst>
            <pc:docMk/>
            <pc:sldMk cId="0" sldId="328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12:41:36.151" v="344" actId="255"/>
          <ac:spMkLst>
            <pc:docMk/>
            <pc:sldMk cId="0" sldId="328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12:41:30.487" v="343" actId="26606"/>
          <ac:spMkLst>
            <pc:docMk/>
            <pc:sldMk cId="0" sldId="328"/>
            <ac:spMk id="9" creationId="{04812C46-200A-4DEB-A05E-3ED6C68C2387}"/>
          </ac:spMkLst>
        </pc:spChg>
        <pc:spChg chg="add">
          <ac:chgData name="Karina Dyring" userId="c15192c8-ced6-4082-8fd4-68509cb850b4" providerId="ADAL" clId="{5594544D-BC53-491C-92A8-97FF6BB00D9F}" dt="2025-09-19T12:41:30.487" v="343" actId="26606"/>
          <ac:spMkLst>
            <pc:docMk/>
            <pc:sldMk cId="0" sldId="328"/>
            <ac:spMk id="11" creationId="{D1EA859B-E555-4109-94F3-6700E046E008}"/>
          </ac:spMkLst>
        </pc:spChg>
        <pc:picChg chg="add">
          <ac:chgData name="Karina Dyring" userId="c15192c8-ced6-4082-8fd4-68509cb850b4" providerId="ADAL" clId="{5594544D-BC53-491C-92A8-97FF6BB00D9F}" dt="2025-09-19T12:41:30.487" v="343" actId="26606"/>
          <ac:picMkLst>
            <pc:docMk/>
            <pc:sldMk cId="0" sldId="328"/>
            <ac:picMk id="5" creationId="{08EE80BB-B718-D448-7F98-E737205911D2}"/>
          </ac:picMkLst>
        </pc:picChg>
      </pc:sldChg>
      <pc:sldChg chg="add">
        <pc:chgData name="Karina Dyring" userId="c15192c8-ced6-4082-8fd4-68509cb850b4" providerId="ADAL" clId="{5594544D-BC53-491C-92A8-97FF6BB00D9F}" dt="2025-09-19T12:30:35.627" v="252"/>
        <pc:sldMkLst>
          <pc:docMk/>
          <pc:sldMk cId="0" sldId="329"/>
        </pc:sldMkLst>
      </pc:sldChg>
      <pc:sldChg chg="add">
        <pc:chgData name="Karina Dyring" userId="c15192c8-ced6-4082-8fd4-68509cb850b4" providerId="ADAL" clId="{5594544D-BC53-491C-92A8-97FF6BB00D9F}" dt="2025-09-19T12:30:35.627" v="252"/>
        <pc:sldMkLst>
          <pc:docMk/>
          <pc:sldMk cId="0" sldId="330"/>
        </pc:sldMkLst>
      </pc:sldChg>
      <pc:sldChg chg="add">
        <pc:chgData name="Karina Dyring" userId="c15192c8-ced6-4082-8fd4-68509cb850b4" providerId="ADAL" clId="{5594544D-BC53-491C-92A8-97FF6BB00D9F}" dt="2025-09-19T12:30:35.627" v="252"/>
        <pc:sldMkLst>
          <pc:docMk/>
          <pc:sldMk cId="0" sldId="331"/>
        </pc:sldMkLst>
      </pc:sldChg>
      <pc:sldChg chg="add">
        <pc:chgData name="Karina Dyring" userId="c15192c8-ced6-4082-8fd4-68509cb850b4" providerId="ADAL" clId="{5594544D-BC53-491C-92A8-97FF6BB00D9F}" dt="2025-09-19T12:30:35.627" v="252"/>
        <pc:sldMkLst>
          <pc:docMk/>
          <pc:sldMk cId="0" sldId="332"/>
        </pc:sldMkLst>
      </pc:sldChg>
      <pc:sldChg chg="add">
        <pc:chgData name="Karina Dyring" userId="c15192c8-ced6-4082-8fd4-68509cb850b4" providerId="ADAL" clId="{5594544D-BC53-491C-92A8-97FF6BB00D9F}" dt="2025-09-19T12:30:35.627" v="252"/>
        <pc:sldMkLst>
          <pc:docMk/>
          <pc:sldMk cId="0" sldId="333"/>
        </pc:sldMkLst>
      </pc:sldChg>
      <pc:sldChg chg="modSp new mod">
        <pc:chgData name="Karina Dyring" userId="c15192c8-ced6-4082-8fd4-68509cb850b4" providerId="ADAL" clId="{5594544D-BC53-491C-92A8-97FF6BB00D9F}" dt="2025-09-19T12:32:17.584" v="312" actId="113"/>
        <pc:sldMkLst>
          <pc:docMk/>
          <pc:sldMk cId="2836919125" sldId="334"/>
        </pc:sldMkLst>
        <pc:spChg chg="mod">
          <ac:chgData name="Karina Dyring" userId="c15192c8-ced6-4082-8fd4-68509cb850b4" providerId="ADAL" clId="{5594544D-BC53-491C-92A8-97FF6BB00D9F}" dt="2025-09-19T12:31:39.158" v="298" actId="20577"/>
          <ac:spMkLst>
            <pc:docMk/>
            <pc:sldMk cId="2836919125" sldId="334"/>
            <ac:spMk id="2" creationId="{09120CDE-950B-2F2A-C567-3D36BA1FB693}"/>
          </ac:spMkLst>
        </pc:spChg>
        <pc:spChg chg="mod">
          <ac:chgData name="Karina Dyring" userId="c15192c8-ced6-4082-8fd4-68509cb850b4" providerId="ADAL" clId="{5594544D-BC53-491C-92A8-97FF6BB00D9F}" dt="2025-09-19T12:32:17.584" v="312" actId="113"/>
          <ac:spMkLst>
            <pc:docMk/>
            <pc:sldMk cId="2836919125" sldId="334"/>
            <ac:spMk id="3" creationId="{76C747F7-3D53-A8B6-F35E-58954846A2AF}"/>
          </ac:spMkLst>
        </pc:spChg>
      </pc:sldChg>
      <pc:sldChg chg="modSp add">
        <pc:chgData name="Karina Dyring" userId="c15192c8-ced6-4082-8fd4-68509cb850b4" providerId="ADAL" clId="{5594544D-BC53-491C-92A8-97FF6BB00D9F}" dt="2025-09-19T12:36:12.503" v="341" actId="20577"/>
        <pc:sldMkLst>
          <pc:docMk/>
          <pc:sldMk cId="3991517587" sldId="335"/>
        </pc:sldMkLst>
        <pc:spChg chg="mod">
          <ac:chgData name="Karina Dyring" userId="c15192c8-ced6-4082-8fd4-68509cb850b4" providerId="ADAL" clId="{5594544D-BC53-491C-92A8-97FF6BB00D9F}" dt="2025-09-19T12:36:12.503" v="341" actId="20577"/>
          <ac:spMkLst>
            <pc:docMk/>
            <pc:sldMk cId="3991517587" sldId="335"/>
            <ac:spMk id="2" creationId="{0F2F58CA-8134-2B7F-899F-16D684988BCE}"/>
          </ac:spMkLst>
        </pc:spChg>
      </pc:sldChg>
      <pc:sldChg chg="modSp add del mod">
        <pc:chgData name="Karina Dyring" userId="c15192c8-ced6-4082-8fd4-68509cb850b4" providerId="ADAL" clId="{5594544D-BC53-491C-92A8-97FF6BB00D9F}" dt="2025-09-29T07:28:30.489" v="556" actId="47"/>
        <pc:sldMkLst>
          <pc:docMk/>
          <pc:sldMk cId="0" sldId="336"/>
        </pc:sldMkLst>
      </pc:sldChg>
      <pc:sldChg chg="add del">
        <pc:chgData name="Karina Dyring" userId="c15192c8-ced6-4082-8fd4-68509cb850b4" providerId="ADAL" clId="{5594544D-BC53-491C-92A8-97FF6BB00D9F}" dt="2025-09-29T07:28:32.083" v="557" actId="47"/>
        <pc:sldMkLst>
          <pc:docMk/>
          <pc:sldMk cId="0" sldId="337"/>
        </pc:sldMkLst>
      </pc:sldChg>
      <pc:sldChg chg="add del">
        <pc:chgData name="Karina Dyring" userId="c15192c8-ced6-4082-8fd4-68509cb850b4" providerId="ADAL" clId="{5594544D-BC53-491C-92A8-97FF6BB00D9F}" dt="2025-09-29T07:28:32.826" v="558" actId="47"/>
        <pc:sldMkLst>
          <pc:docMk/>
          <pc:sldMk cId="0" sldId="338"/>
        </pc:sldMkLst>
      </pc:sldChg>
      <pc:sldChg chg="add del">
        <pc:chgData name="Karina Dyring" userId="c15192c8-ced6-4082-8fd4-68509cb850b4" providerId="ADAL" clId="{5594544D-BC53-491C-92A8-97FF6BB00D9F}" dt="2025-09-29T07:28:33.505" v="559" actId="47"/>
        <pc:sldMkLst>
          <pc:docMk/>
          <pc:sldMk cId="0" sldId="339"/>
        </pc:sldMkLst>
      </pc:sldChg>
      <pc:sldChg chg="add del">
        <pc:chgData name="Karina Dyring" userId="c15192c8-ced6-4082-8fd4-68509cb850b4" providerId="ADAL" clId="{5594544D-BC53-491C-92A8-97FF6BB00D9F}" dt="2025-09-29T07:28:34.365" v="560" actId="47"/>
        <pc:sldMkLst>
          <pc:docMk/>
          <pc:sldMk cId="0" sldId="340"/>
        </pc:sldMkLst>
      </pc:sldChg>
      <pc:sldChg chg="add del">
        <pc:chgData name="Karina Dyring" userId="c15192c8-ced6-4082-8fd4-68509cb850b4" providerId="ADAL" clId="{5594544D-BC53-491C-92A8-97FF6BB00D9F}" dt="2025-09-29T07:28:35.366" v="561" actId="47"/>
        <pc:sldMkLst>
          <pc:docMk/>
          <pc:sldMk cId="0" sldId="341"/>
        </pc:sldMkLst>
      </pc:sldChg>
      <pc:sldChg chg="add del">
        <pc:chgData name="Karina Dyring" userId="c15192c8-ced6-4082-8fd4-68509cb850b4" providerId="ADAL" clId="{5594544D-BC53-491C-92A8-97FF6BB00D9F}" dt="2025-09-29T07:28:36.256" v="562" actId="47"/>
        <pc:sldMkLst>
          <pc:docMk/>
          <pc:sldMk cId="0" sldId="342"/>
        </pc:sldMkLst>
      </pc:sldChg>
      <pc:sldChg chg="add del">
        <pc:chgData name="Karina Dyring" userId="c15192c8-ced6-4082-8fd4-68509cb850b4" providerId="ADAL" clId="{5594544D-BC53-491C-92A8-97FF6BB00D9F}" dt="2025-09-29T07:28:37.038" v="563" actId="47"/>
        <pc:sldMkLst>
          <pc:docMk/>
          <pc:sldMk cId="0" sldId="343"/>
        </pc:sldMkLst>
      </pc:sldChg>
      <pc:sldChg chg="add del">
        <pc:chgData name="Karina Dyring" userId="c15192c8-ced6-4082-8fd4-68509cb850b4" providerId="ADAL" clId="{5594544D-BC53-491C-92A8-97FF6BB00D9F}" dt="2025-09-29T07:28:38.427" v="564" actId="47"/>
        <pc:sldMkLst>
          <pc:docMk/>
          <pc:sldMk cId="0" sldId="344"/>
        </pc:sldMkLst>
      </pc:sldChg>
      <pc:sldChg chg="add del">
        <pc:chgData name="Karina Dyring" userId="c15192c8-ced6-4082-8fd4-68509cb850b4" providerId="ADAL" clId="{5594544D-BC53-491C-92A8-97FF6BB00D9F}" dt="2025-09-29T07:28:39.771" v="565" actId="47"/>
        <pc:sldMkLst>
          <pc:docMk/>
          <pc:sldMk cId="0" sldId="345"/>
        </pc:sldMkLst>
      </pc:sldChg>
      <pc:sldChg chg="add del">
        <pc:chgData name="Karina Dyring" userId="c15192c8-ced6-4082-8fd4-68509cb850b4" providerId="ADAL" clId="{5594544D-BC53-491C-92A8-97FF6BB00D9F}" dt="2025-09-29T07:28:40.975" v="566" actId="47"/>
        <pc:sldMkLst>
          <pc:docMk/>
          <pc:sldMk cId="0" sldId="346"/>
        </pc:sldMkLst>
      </pc:sldChg>
      <pc:sldChg chg="modSp add del mod">
        <pc:chgData name="Karina Dyring" userId="c15192c8-ced6-4082-8fd4-68509cb850b4" providerId="ADAL" clId="{5594544D-BC53-491C-92A8-97FF6BB00D9F}" dt="2025-09-29T07:28:10.038" v="546" actId="47"/>
        <pc:sldMkLst>
          <pc:docMk/>
          <pc:sldMk cId="0" sldId="347"/>
        </pc:sldMkLst>
      </pc:sldChg>
      <pc:sldChg chg="add del">
        <pc:chgData name="Karina Dyring" userId="c15192c8-ced6-4082-8fd4-68509cb850b4" providerId="ADAL" clId="{5594544D-BC53-491C-92A8-97FF6BB00D9F}" dt="2025-09-29T07:28:04.772" v="545" actId="47"/>
        <pc:sldMkLst>
          <pc:docMk/>
          <pc:sldMk cId="0" sldId="348"/>
        </pc:sldMkLst>
      </pc:sldChg>
      <pc:sldChg chg="add del">
        <pc:chgData name="Karina Dyring" userId="c15192c8-ced6-4082-8fd4-68509cb850b4" providerId="ADAL" clId="{5594544D-BC53-491C-92A8-97FF6BB00D9F}" dt="2025-09-29T07:28:12.162" v="547" actId="47"/>
        <pc:sldMkLst>
          <pc:docMk/>
          <pc:sldMk cId="0" sldId="349"/>
        </pc:sldMkLst>
      </pc:sldChg>
      <pc:sldChg chg="add del">
        <pc:chgData name="Karina Dyring" userId="c15192c8-ced6-4082-8fd4-68509cb850b4" providerId="ADAL" clId="{5594544D-BC53-491C-92A8-97FF6BB00D9F}" dt="2025-09-29T07:28:13.692" v="548" actId="47"/>
        <pc:sldMkLst>
          <pc:docMk/>
          <pc:sldMk cId="0" sldId="350"/>
        </pc:sldMkLst>
      </pc:sldChg>
      <pc:sldChg chg="add del">
        <pc:chgData name="Karina Dyring" userId="c15192c8-ced6-4082-8fd4-68509cb850b4" providerId="ADAL" clId="{5594544D-BC53-491C-92A8-97FF6BB00D9F}" dt="2025-09-29T07:28:15.912" v="549" actId="47"/>
        <pc:sldMkLst>
          <pc:docMk/>
          <pc:sldMk cId="0" sldId="351"/>
        </pc:sldMkLst>
      </pc:sldChg>
      <pc:sldChg chg="add del">
        <pc:chgData name="Karina Dyring" userId="c15192c8-ced6-4082-8fd4-68509cb850b4" providerId="ADAL" clId="{5594544D-BC53-491C-92A8-97FF6BB00D9F}" dt="2025-09-29T07:28:17.288" v="550" actId="47"/>
        <pc:sldMkLst>
          <pc:docMk/>
          <pc:sldMk cId="0" sldId="352"/>
        </pc:sldMkLst>
      </pc:sldChg>
      <pc:sldChg chg="add del">
        <pc:chgData name="Karina Dyring" userId="c15192c8-ced6-4082-8fd4-68509cb850b4" providerId="ADAL" clId="{5594544D-BC53-491C-92A8-97FF6BB00D9F}" dt="2025-09-29T07:28:18.865" v="551" actId="47"/>
        <pc:sldMkLst>
          <pc:docMk/>
          <pc:sldMk cId="0" sldId="353"/>
        </pc:sldMkLst>
      </pc:sldChg>
      <pc:sldChg chg="add del">
        <pc:chgData name="Karina Dyring" userId="c15192c8-ced6-4082-8fd4-68509cb850b4" providerId="ADAL" clId="{5594544D-BC53-491C-92A8-97FF6BB00D9F}" dt="2025-09-29T07:28:19.843" v="552" actId="47"/>
        <pc:sldMkLst>
          <pc:docMk/>
          <pc:sldMk cId="0" sldId="354"/>
        </pc:sldMkLst>
      </pc:sldChg>
      <pc:sldChg chg="add del">
        <pc:chgData name="Karina Dyring" userId="c15192c8-ced6-4082-8fd4-68509cb850b4" providerId="ADAL" clId="{5594544D-BC53-491C-92A8-97FF6BB00D9F}" dt="2025-09-29T07:28:20.910" v="553" actId="47"/>
        <pc:sldMkLst>
          <pc:docMk/>
          <pc:sldMk cId="0" sldId="355"/>
        </pc:sldMkLst>
      </pc:sldChg>
      <pc:sldChg chg="add del">
        <pc:chgData name="Karina Dyring" userId="c15192c8-ced6-4082-8fd4-68509cb850b4" providerId="ADAL" clId="{5594544D-BC53-491C-92A8-97FF6BB00D9F}" dt="2025-09-29T07:28:22.302" v="554" actId="47"/>
        <pc:sldMkLst>
          <pc:docMk/>
          <pc:sldMk cId="0" sldId="356"/>
        </pc:sldMkLst>
      </pc:sldChg>
      <pc:sldChg chg="add del">
        <pc:chgData name="Karina Dyring" userId="c15192c8-ced6-4082-8fd4-68509cb850b4" providerId="ADAL" clId="{5594544D-BC53-491C-92A8-97FF6BB00D9F}" dt="2025-09-29T07:28:24.428" v="555" actId="47"/>
        <pc:sldMkLst>
          <pc:docMk/>
          <pc:sldMk cId="0" sldId="357"/>
        </pc:sldMkLst>
      </pc:sldChg>
      <pc:sldChg chg="modSp add del mod">
        <pc:chgData name="Karina Dyring" userId="c15192c8-ced6-4082-8fd4-68509cb850b4" providerId="ADAL" clId="{5594544D-BC53-491C-92A8-97FF6BB00D9F}" dt="2025-09-19T12:36:14.754" v="342" actId="47"/>
        <pc:sldMkLst>
          <pc:docMk/>
          <pc:sldMk cId="0" sldId="358"/>
        </pc:sldMkLst>
      </pc:sldChg>
      <pc:sldChg chg="add">
        <pc:chgData name="Karina Dyring" userId="c15192c8-ced6-4082-8fd4-68509cb850b4" providerId="ADAL" clId="{5594544D-BC53-491C-92A8-97FF6BB00D9F}" dt="2025-09-19T12:35:50.596" v="321"/>
        <pc:sldMkLst>
          <pc:docMk/>
          <pc:sldMk cId="0" sldId="359"/>
        </pc:sldMkLst>
      </pc:sldChg>
      <pc:sldChg chg="modSp add mod modNotesTx">
        <pc:chgData name="Karina Dyring" userId="c15192c8-ced6-4082-8fd4-68509cb850b4" providerId="ADAL" clId="{5594544D-BC53-491C-92A8-97FF6BB00D9F}" dt="2025-09-29T07:27:19.241" v="544" actId="20577"/>
        <pc:sldMkLst>
          <pc:docMk/>
          <pc:sldMk cId="0" sldId="360"/>
        </pc:sldMkLst>
        <pc:spChg chg="mod">
          <ac:chgData name="Karina Dyring" userId="c15192c8-ced6-4082-8fd4-68509cb850b4" providerId="ADAL" clId="{5594544D-BC53-491C-92A8-97FF6BB00D9F}" dt="2025-09-29T07:26:29.869" v="457" actId="20577"/>
          <ac:spMkLst>
            <pc:docMk/>
            <pc:sldMk cId="0" sldId="360"/>
            <ac:spMk id="3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9T12:35:50.596" v="321"/>
        <pc:sldMkLst>
          <pc:docMk/>
          <pc:sldMk cId="0" sldId="361"/>
        </pc:sldMkLst>
      </pc:sldChg>
      <pc:sldChg chg="add">
        <pc:chgData name="Karina Dyring" userId="c15192c8-ced6-4082-8fd4-68509cb850b4" providerId="ADAL" clId="{5594544D-BC53-491C-92A8-97FF6BB00D9F}" dt="2025-09-19T12:35:50.596" v="321"/>
        <pc:sldMkLst>
          <pc:docMk/>
          <pc:sldMk cId="0" sldId="362"/>
        </pc:sldMkLst>
      </pc:sldChg>
      <pc:sldChg chg="add">
        <pc:chgData name="Karina Dyring" userId="c15192c8-ced6-4082-8fd4-68509cb850b4" providerId="ADAL" clId="{5594544D-BC53-491C-92A8-97FF6BB00D9F}" dt="2025-09-19T12:35:50.596" v="321"/>
        <pc:sldMkLst>
          <pc:docMk/>
          <pc:sldMk cId="0" sldId="363"/>
        </pc:sldMkLst>
      </pc:sldChg>
      <pc:sldChg chg="add">
        <pc:chgData name="Karina Dyring" userId="c15192c8-ced6-4082-8fd4-68509cb850b4" providerId="ADAL" clId="{5594544D-BC53-491C-92A8-97FF6BB00D9F}" dt="2025-09-19T12:35:50.596" v="321"/>
        <pc:sldMkLst>
          <pc:docMk/>
          <pc:sldMk cId="0" sldId="364"/>
        </pc:sldMkLst>
      </pc:sldChg>
      <pc:sldChg chg="add">
        <pc:chgData name="Karina Dyring" userId="c15192c8-ced6-4082-8fd4-68509cb850b4" providerId="ADAL" clId="{5594544D-BC53-491C-92A8-97FF6BB00D9F}" dt="2025-09-19T12:35:50.596" v="321"/>
        <pc:sldMkLst>
          <pc:docMk/>
          <pc:sldMk cId="0" sldId="365"/>
        </pc:sldMkLst>
      </pc:sldChg>
      <pc:sldChg chg="add">
        <pc:chgData name="Karina Dyring" userId="c15192c8-ced6-4082-8fd4-68509cb850b4" providerId="ADAL" clId="{5594544D-BC53-491C-92A8-97FF6BB00D9F}" dt="2025-09-19T12:35:50.596" v="321"/>
        <pc:sldMkLst>
          <pc:docMk/>
          <pc:sldMk cId="0" sldId="366"/>
        </pc:sldMkLst>
      </pc:sldChg>
      <pc:sldChg chg="add">
        <pc:chgData name="Karina Dyring" userId="c15192c8-ced6-4082-8fd4-68509cb850b4" providerId="ADAL" clId="{5594544D-BC53-491C-92A8-97FF6BB00D9F}" dt="2025-09-19T12:35:50.596" v="321"/>
        <pc:sldMkLst>
          <pc:docMk/>
          <pc:sldMk cId="0" sldId="367"/>
        </pc:sldMkLst>
      </pc:sldChg>
      <pc:sldChg chg="add">
        <pc:chgData name="Karina Dyring" userId="c15192c8-ced6-4082-8fd4-68509cb850b4" providerId="ADAL" clId="{5594544D-BC53-491C-92A8-97FF6BB00D9F}" dt="2025-09-19T12:35:50.596" v="321"/>
        <pc:sldMkLst>
          <pc:docMk/>
          <pc:sldMk cId="0" sldId="368"/>
        </pc:sldMkLst>
      </pc:sldChg>
      <pc:sldChg chg="addSp delSp modSp new mod setBg">
        <pc:chgData name="Karina Dyring" userId="c15192c8-ced6-4082-8fd4-68509cb850b4" providerId="ADAL" clId="{5594544D-BC53-491C-92A8-97FF6BB00D9F}" dt="2025-09-19T12:46:15.892" v="361" actId="26606"/>
        <pc:sldMkLst>
          <pc:docMk/>
          <pc:sldMk cId="2982744389" sldId="369"/>
        </pc:sldMkLst>
        <pc:spChg chg="add">
          <ac:chgData name="Karina Dyring" userId="c15192c8-ced6-4082-8fd4-68509cb850b4" providerId="ADAL" clId="{5594544D-BC53-491C-92A8-97FF6BB00D9F}" dt="2025-09-19T12:46:15.892" v="361" actId="26606"/>
          <ac:spMkLst>
            <pc:docMk/>
            <pc:sldMk cId="2982744389" sldId="369"/>
            <ac:spMk id="9" creationId="{42A4FC2C-047E-45A5-965D-8E1E3BF09BC6}"/>
          </ac:spMkLst>
        </pc:spChg>
        <pc:picChg chg="add mod">
          <ac:chgData name="Karina Dyring" userId="c15192c8-ced6-4082-8fd4-68509cb850b4" providerId="ADAL" clId="{5594544D-BC53-491C-92A8-97FF6BB00D9F}" dt="2025-09-19T12:46:15.892" v="361" actId="26606"/>
          <ac:picMkLst>
            <pc:docMk/>
            <pc:sldMk cId="2982744389" sldId="369"/>
            <ac:picMk id="4" creationId="{4A0A811E-BD8C-E7C4-AA98-23BB280F3EBB}"/>
          </ac:picMkLst>
        </pc:picChg>
      </pc:sldChg>
      <pc:sldChg chg="modSp new del mod">
        <pc:chgData name="Karina Dyring" userId="c15192c8-ced6-4082-8fd4-68509cb850b4" providerId="ADAL" clId="{5594544D-BC53-491C-92A8-97FF6BB00D9F}" dt="2025-09-29T07:23:52.767" v="434" actId="2696"/>
        <pc:sldMkLst>
          <pc:docMk/>
          <pc:sldMk cId="3061771941" sldId="370"/>
        </pc:sldMkLst>
      </pc:sldChg>
      <pc:sldChg chg="addSp modSp add mod">
        <pc:chgData name="Karina Dyring" userId="c15192c8-ced6-4082-8fd4-68509cb850b4" providerId="ADAL" clId="{5594544D-BC53-491C-92A8-97FF6BB00D9F}" dt="2025-09-29T07:29:18.310" v="572" actId="1076"/>
        <pc:sldMkLst>
          <pc:docMk/>
          <pc:sldMk cId="0" sldId="371"/>
        </pc:sldMkLst>
        <pc:spChg chg="mod">
          <ac:chgData name="Karina Dyring" userId="c15192c8-ced6-4082-8fd4-68509cb850b4" providerId="ADAL" clId="{5594544D-BC53-491C-92A8-97FF6BB00D9F}" dt="2025-09-29T07:23:59.736" v="436" actId="14100"/>
          <ac:spMkLst>
            <pc:docMk/>
            <pc:sldMk cId="0" sldId="371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29T07:29:14.902" v="571" actId="14100"/>
          <ac:spMkLst>
            <pc:docMk/>
            <pc:sldMk cId="0" sldId="371"/>
            <ac:spMk id="3" creationId="{00000000-0000-0000-0000-000000000000}"/>
          </ac:spMkLst>
        </pc:spChg>
        <pc:picChg chg="add mod">
          <ac:chgData name="Karina Dyring" userId="c15192c8-ced6-4082-8fd4-68509cb850b4" providerId="ADAL" clId="{5594544D-BC53-491C-92A8-97FF6BB00D9F}" dt="2025-09-29T07:29:18.310" v="572" actId="1076"/>
          <ac:picMkLst>
            <pc:docMk/>
            <pc:sldMk cId="0" sldId="371"/>
            <ac:picMk id="4" creationId="{68D6FD23-905E-2606-31C2-371280050BBF}"/>
          </ac:picMkLst>
        </pc:picChg>
      </pc:sldChg>
      <pc:sldChg chg="add">
        <pc:chgData name="Karina Dyring" userId="c15192c8-ced6-4082-8fd4-68509cb850b4" providerId="ADAL" clId="{5594544D-BC53-491C-92A8-97FF6BB00D9F}" dt="2025-09-29T07:23:40.816" v="433"/>
        <pc:sldMkLst>
          <pc:docMk/>
          <pc:sldMk cId="0" sldId="372"/>
        </pc:sldMkLst>
      </pc:sldChg>
      <pc:sldChg chg="add">
        <pc:chgData name="Karina Dyring" userId="c15192c8-ced6-4082-8fd4-68509cb850b4" providerId="ADAL" clId="{5594544D-BC53-491C-92A8-97FF6BB00D9F}" dt="2025-09-29T07:23:40.816" v="433"/>
        <pc:sldMkLst>
          <pc:docMk/>
          <pc:sldMk cId="0" sldId="373"/>
        </pc:sldMkLst>
      </pc:sldChg>
      <pc:sldChg chg="add">
        <pc:chgData name="Karina Dyring" userId="c15192c8-ced6-4082-8fd4-68509cb850b4" providerId="ADAL" clId="{5594544D-BC53-491C-92A8-97FF6BB00D9F}" dt="2025-09-29T07:23:40.816" v="433"/>
        <pc:sldMkLst>
          <pc:docMk/>
          <pc:sldMk cId="0" sldId="374"/>
        </pc:sldMkLst>
      </pc:sldChg>
      <pc:sldChg chg="add">
        <pc:chgData name="Karina Dyring" userId="c15192c8-ced6-4082-8fd4-68509cb850b4" providerId="ADAL" clId="{5594544D-BC53-491C-92A8-97FF6BB00D9F}" dt="2025-09-29T07:23:40.816" v="433"/>
        <pc:sldMkLst>
          <pc:docMk/>
          <pc:sldMk cId="0" sldId="375"/>
        </pc:sldMkLst>
      </pc:sldChg>
      <pc:sldChg chg="add">
        <pc:chgData name="Karina Dyring" userId="c15192c8-ced6-4082-8fd4-68509cb850b4" providerId="ADAL" clId="{5594544D-BC53-491C-92A8-97FF6BB00D9F}" dt="2025-09-29T07:23:40.816" v="433"/>
        <pc:sldMkLst>
          <pc:docMk/>
          <pc:sldMk cId="0" sldId="376"/>
        </pc:sldMkLst>
      </pc:sldChg>
      <pc:sldChg chg="add">
        <pc:chgData name="Karina Dyring" userId="c15192c8-ced6-4082-8fd4-68509cb850b4" providerId="ADAL" clId="{5594544D-BC53-491C-92A8-97FF6BB00D9F}" dt="2025-09-29T07:23:40.816" v="433"/>
        <pc:sldMkLst>
          <pc:docMk/>
          <pc:sldMk cId="0" sldId="377"/>
        </pc:sldMkLst>
      </pc:sldChg>
      <pc:sldChg chg="add">
        <pc:chgData name="Karina Dyring" userId="c15192c8-ced6-4082-8fd4-68509cb850b4" providerId="ADAL" clId="{5594544D-BC53-491C-92A8-97FF6BB00D9F}" dt="2025-09-29T07:23:40.816" v="433"/>
        <pc:sldMkLst>
          <pc:docMk/>
          <pc:sldMk cId="0" sldId="378"/>
        </pc:sldMkLst>
      </pc:sldChg>
      <pc:sldChg chg="addSp delSp modSp new mod">
        <pc:chgData name="Karina Dyring" userId="c15192c8-ced6-4082-8fd4-68509cb850b4" providerId="ADAL" clId="{5594544D-BC53-491C-92A8-97FF6BB00D9F}" dt="2025-09-29T07:25:10.216" v="441" actId="1076"/>
        <pc:sldMkLst>
          <pc:docMk/>
          <pc:sldMk cId="3328910218" sldId="379"/>
        </pc:sldMkLst>
        <pc:spChg chg="del">
          <ac:chgData name="Karina Dyring" userId="c15192c8-ced6-4082-8fd4-68509cb850b4" providerId="ADAL" clId="{5594544D-BC53-491C-92A8-97FF6BB00D9F}" dt="2025-09-29T07:24:54.724" v="438"/>
          <ac:spMkLst>
            <pc:docMk/>
            <pc:sldMk cId="3328910218" sldId="379"/>
            <ac:spMk id="3" creationId="{CFA40BA2-CAA2-E9A3-80B0-852F855CFDC7}"/>
          </ac:spMkLst>
        </pc:spChg>
        <pc:picChg chg="add mod">
          <ac:chgData name="Karina Dyring" userId="c15192c8-ced6-4082-8fd4-68509cb850b4" providerId="ADAL" clId="{5594544D-BC53-491C-92A8-97FF6BB00D9F}" dt="2025-09-29T07:25:10.216" v="441" actId="1076"/>
          <ac:picMkLst>
            <pc:docMk/>
            <pc:sldMk cId="3328910218" sldId="379"/>
            <ac:picMk id="4" creationId="{ACEE571C-4C70-F0A2-F76D-ED26FA332A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8C622-9CA3-4EA5-946F-FE6BD71C8E0A}" type="datetimeFigureOut">
              <a:rPr lang="da-DK" smtClean="0"/>
              <a:t>29-09-2025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93443-AAE4-45CD-868D-B1ECFEC700C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392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Førstehjælp jf. dansk førstehjælpsråd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93443-AAE4-45CD-868D-B1ECFEC700C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4116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Inddrag eksempler fra praksis.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Vis eksempel på korrekt udfyldt CMR.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Inddrag eksempler fra elevernes egne erfaringer.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forskellen mellem EU og tredjelande.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Forklar at TIR er en fast track-ordning for toldbehandling.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Carnet fungerer som nøgle til ordningen.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Inddrag eksempler fra lande udenfor 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Vis en illustration af processen med pile gennem flere lande.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Forklar forskellen mellem EU’s fri bevægelighed og TIR-ordningen.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Fremhæv betydningen af internationalt samarbejde.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hvorfor vejtransport ofte vælges frem for andre transportformer.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Afslut med at understrege TIR’s praktiske værdi.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Brug cases om fejl og konsekvenser.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forskellen på chaufførens og virksomhedens ansvar.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grupperne fremlægge deres løsningsforslag.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Afslut med at understrege vigtigheden af at følge reglerne nøje.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Vejtransport er den mest fleksible og dominerende transportform i EU og Danmark.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Fordel: fleksibilitet og dør-til-dør levering. Ulempe: miljøbelastning og trængsel.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En speditør fungerer som bindeled mellem kunde og transportør og planlægger transporten.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Transport udført for en kunde, mod betaling, af en ekstern transportør.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Store vognmandsfirmaer og små selvstændige vognmænd.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Forklar forskellen mellem transport i egen virksomhed og for tredjemand.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At varerne transporteres under kontrolleret temperatur (fx køl eller frost).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Transportøren skal følge ADR-reglerne om mærkning, uddannelse og sikkerhed.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Det kan give fleksibilitet og lavere omkostninger, men også mindre kontrol.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En kombination af flere transportformer, fx vej og jernbane.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For at kunne navigere professionelt, forstå konkurrencevilkår og bidrage til virksomhedens succes.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Færdselsloven og Godskørselsloven.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Svarforslag</a:t>
            </a:r>
            <a:r>
              <a:rPr dirty="0"/>
              <a:t>:</a:t>
            </a:r>
            <a:r>
              <a:rPr lang="da-DK" dirty="0"/>
              <a:t> en ”fast-track” løsning til toldbehandling ifm. transport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Bøder, standsning af kørslen, evt. konfiskation af gods/lastbil.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Afsender, modtager, beskrivelse af gods, vægt, afhentnings- og leveringssted.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Elektronisk fragtbrev, hurtigere behandling og færre fejl.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forskelle i organisering og styrker/svagheder.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ADR (farligt gods), dyretransport, temperaturkontrolleret transport.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Danmark bruger vignetter/afgifter, Tyskland har Maut-system med kilometerbetaling.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Til Norge kræves tolddokumenter (fx T1/T2), til Tyskland kræves ingen pga. EU’s fri bevægelighed.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At koordinere transport, samle gods, sikre dokumentation og planlægge ruter.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Både chauffør og virksomhed kan bære ansvar afhængigt af situationen.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Brug cases eller billeder til at gøre emnet konkret.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Inddrag aktuelle eksempler på udviklingen i branchen.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eleverne fremlægge deres resultater i plenum.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Fremhæv hvordan forståelsen kan styrke eleverne i deres fremtidige erhverv.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Giv eksempler på hvordan myndighederne håndhæver reglerne.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088" y="0"/>
            <a:ext cx="7177823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150D26-689A-D599-5219-62057C82E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037" y="955309"/>
            <a:ext cx="5305926" cy="2898975"/>
          </a:xfrm>
        </p:spPr>
        <p:txBody>
          <a:bodyPr>
            <a:normAutofit/>
          </a:bodyPr>
          <a:lstStyle/>
          <a:p>
            <a:r>
              <a:rPr lang="da-DK" sz="5700">
                <a:solidFill>
                  <a:srgbClr val="FFFFFF"/>
                </a:solidFill>
              </a:rPr>
              <a:t>Uge 7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EA0FAD5-3762-E554-AAB4-9B505AE95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6187" y="4533813"/>
            <a:ext cx="5197641" cy="938463"/>
          </a:xfrm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173498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7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AE181-BCFF-F05A-E1CE-F928F117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Forskellige begreber - Transport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8BA21F-B2FE-80E7-B663-FCD144D6F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Intern transport</a:t>
            </a:r>
          </a:p>
          <a:p>
            <a:r>
              <a:rPr lang="da-DK" dirty="0"/>
              <a:t>Virksomhedstransport</a:t>
            </a:r>
          </a:p>
          <a:p>
            <a:r>
              <a:rPr lang="da-DK" dirty="0"/>
              <a:t>Eksterntransport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963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975CBFD6-7F40-F9B7-D951-CB5EB4B9B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73766" cy="68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7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uft visning af beholdere på et lagersted">
            <a:extLst>
              <a:ext uri="{FF2B5EF4-FFF2-40B4-BE49-F238E27FC236}">
                <a16:creationId xmlns:a16="http://schemas.microsoft.com/office/drawing/2014/main" id="{92026FDC-D582-D229-44F7-62CF7EAAA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3" r="19626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500"/>
              <a:t>Branchens udvikling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Autofit/>
          </a:bodyPr>
          <a:lstStyle/>
          <a:p>
            <a:r>
              <a:rPr lang="da-DK" sz="2400" dirty="0"/>
              <a:t>Nye typer af transportopgaver</a:t>
            </a:r>
          </a:p>
          <a:p>
            <a:r>
              <a:rPr lang="da-DK" sz="2400" dirty="0"/>
              <a:t>Samspil mellem transportformer (</a:t>
            </a:r>
            <a:r>
              <a:rPr lang="da-DK" sz="2400" dirty="0" err="1"/>
              <a:t>intermodal</a:t>
            </a:r>
            <a:r>
              <a:rPr lang="da-DK" sz="2400" dirty="0"/>
              <a:t> transport)</a:t>
            </a:r>
          </a:p>
          <a:p>
            <a:r>
              <a:rPr lang="da-DK" sz="2400" dirty="0"/>
              <a:t>Brug af underleverandører og underentreprise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Gruppearbejde – Analyse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 err="1"/>
              <a:t>Eleverne</a:t>
            </a:r>
            <a:r>
              <a:rPr dirty="0"/>
              <a:t> </a:t>
            </a:r>
            <a:r>
              <a:rPr dirty="0" err="1"/>
              <a:t>arbejder</a:t>
            </a:r>
            <a:r>
              <a:rPr dirty="0"/>
              <a:t> med </a:t>
            </a:r>
            <a:r>
              <a:rPr dirty="0" err="1"/>
              <a:t>konkrete</a:t>
            </a:r>
            <a:r>
              <a:rPr dirty="0"/>
              <a:t> </a:t>
            </a:r>
            <a:r>
              <a:rPr dirty="0" err="1"/>
              <a:t>transportopgaver</a:t>
            </a:r>
            <a:endParaRPr dirty="0"/>
          </a:p>
          <a:p>
            <a:r>
              <a:rPr dirty="0" err="1"/>
              <a:t>Hvilke</a:t>
            </a:r>
            <a:r>
              <a:rPr dirty="0"/>
              <a:t> </a:t>
            </a:r>
            <a:r>
              <a:rPr dirty="0" err="1"/>
              <a:t>økonomiske</a:t>
            </a:r>
            <a:r>
              <a:rPr dirty="0"/>
              <a:t> </a:t>
            </a:r>
            <a:r>
              <a:rPr dirty="0" err="1"/>
              <a:t>faktorer</a:t>
            </a:r>
            <a:r>
              <a:rPr dirty="0"/>
              <a:t> spiller </a:t>
            </a:r>
            <a:r>
              <a:rPr dirty="0" err="1"/>
              <a:t>ind</a:t>
            </a:r>
            <a:r>
              <a:rPr dirty="0"/>
              <a:t>?</a:t>
            </a:r>
          </a:p>
          <a:p>
            <a:r>
              <a:rPr dirty="0" err="1"/>
              <a:t>Hvordan</a:t>
            </a:r>
            <a:r>
              <a:rPr dirty="0"/>
              <a:t> </a:t>
            </a:r>
            <a:r>
              <a:rPr dirty="0" err="1"/>
              <a:t>påvirker</a:t>
            </a:r>
            <a:r>
              <a:rPr dirty="0"/>
              <a:t> det </a:t>
            </a:r>
            <a:r>
              <a:rPr dirty="0" err="1"/>
              <a:t>virksomheden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chaufføren</a:t>
            </a:r>
            <a:r>
              <a:rPr dirty="0"/>
              <a:t>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Arbejdsark til power point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a-DK" b="1" dirty="0"/>
              <a:t>Opgave 1 </a:t>
            </a:r>
            <a:r>
              <a:rPr lang="da-DK" dirty="0"/>
              <a:t>– Transportformer</a:t>
            </a:r>
          </a:p>
          <a:p>
            <a:pPr marL="0" indent="0">
              <a:buNone/>
            </a:pPr>
            <a:r>
              <a:rPr lang="da-DK" dirty="0"/>
              <a:t>Sammenlign vejtransport med jernbane, skib og luftfart. Hvilke styrker og svagheder har de forskellige transportformer?</a:t>
            </a:r>
          </a:p>
          <a:p>
            <a:pPr marL="0" indent="0">
              <a:buNone/>
            </a:pPr>
            <a:r>
              <a:rPr lang="da-DK" b="1" dirty="0"/>
              <a:t>Opgave 2 </a:t>
            </a:r>
            <a:r>
              <a:rPr lang="da-DK" dirty="0"/>
              <a:t>– Konkurrence</a:t>
            </a:r>
          </a:p>
          <a:p>
            <a:pPr marL="0" indent="0">
              <a:buNone/>
            </a:pPr>
            <a:r>
              <a:rPr lang="da-DK" dirty="0"/>
              <a:t>Diskutér hvorfor der er hård konkurrence i transportbranchen, og hvordan det påvirker chaufførens arbejde.</a:t>
            </a:r>
          </a:p>
          <a:p>
            <a:pPr marL="0" indent="0">
              <a:buNone/>
            </a:pPr>
            <a:r>
              <a:rPr lang="da-DK" b="1" dirty="0"/>
              <a:t>Opgave 3 </a:t>
            </a:r>
            <a:r>
              <a:rPr lang="da-DK" dirty="0"/>
              <a:t>– Speditørens rolle</a:t>
            </a:r>
          </a:p>
          <a:p>
            <a:pPr marL="0" indent="0">
              <a:buNone/>
            </a:pPr>
            <a:r>
              <a:rPr lang="da-DK" dirty="0"/>
              <a:t>Forklar, hvad en speditør laver, og hvordan de samarbejder med transportvirksomheder.</a:t>
            </a:r>
          </a:p>
          <a:p>
            <a:pPr marL="0" indent="0">
              <a:buNone/>
            </a:pPr>
            <a:r>
              <a:rPr lang="da-DK" b="1" dirty="0"/>
              <a:t>Opgave 4 </a:t>
            </a:r>
            <a:r>
              <a:rPr lang="da-DK" dirty="0"/>
              <a:t>– Transport for tredjemand</a:t>
            </a:r>
          </a:p>
          <a:p>
            <a:pPr marL="0" indent="0">
              <a:buNone/>
            </a:pPr>
            <a:r>
              <a:rPr lang="da-DK" dirty="0"/>
              <a:t>Beskriv forskellen på transport for tredjemands regning og transport i egen virksomhed.</a:t>
            </a:r>
          </a:p>
          <a:p>
            <a:pPr marL="0" indent="0">
              <a:buNone/>
            </a:pPr>
            <a:r>
              <a:rPr lang="da-DK" b="1" dirty="0"/>
              <a:t>Opgave 5 </a:t>
            </a:r>
            <a:r>
              <a:rPr lang="da-DK" dirty="0"/>
              <a:t>– Transportvirksomheder</a:t>
            </a:r>
          </a:p>
          <a:p>
            <a:pPr marL="0" indent="0">
              <a:buNone/>
            </a:pPr>
            <a:r>
              <a:rPr lang="da-DK" dirty="0"/>
              <a:t>Nævn tre forskellige typer transportvirksomheder, og diskuter deres styrker og udfordringer.</a:t>
            </a:r>
          </a:p>
          <a:p>
            <a:pPr marL="0" indent="0">
              <a:buNone/>
            </a:pPr>
            <a:r>
              <a:rPr lang="da-DK" b="1" dirty="0"/>
              <a:t>Opgave 6 </a:t>
            </a:r>
            <a:r>
              <a:rPr lang="da-DK" dirty="0"/>
              <a:t>– Specialiserede transporter</a:t>
            </a:r>
          </a:p>
          <a:p>
            <a:pPr marL="0" indent="0">
              <a:buNone/>
            </a:pPr>
            <a:r>
              <a:rPr lang="da-DK" dirty="0"/>
              <a:t>Beskriv forskelle på fx tanktransport, temperaturkontrolleret transport og farligt gods.</a:t>
            </a:r>
          </a:p>
          <a:p>
            <a:pPr marL="0" indent="0">
              <a:buNone/>
            </a:pPr>
            <a:r>
              <a:rPr lang="da-DK" b="1" dirty="0"/>
              <a:t>Opgave 7 </a:t>
            </a:r>
            <a:r>
              <a:rPr lang="da-DK" dirty="0"/>
              <a:t>– Cases</a:t>
            </a:r>
          </a:p>
          <a:p>
            <a:pPr marL="0" indent="0">
              <a:buNone/>
            </a:pPr>
            <a:r>
              <a:rPr lang="da-DK" dirty="0"/>
              <a:t>Case: En kunde skal have leveret frossen fisk fra Danmark til Italien. Hvilke særlige krav gælder for denne transport?</a:t>
            </a:r>
          </a:p>
          <a:p>
            <a:pPr marL="0" indent="0">
              <a:buNone/>
            </a:pPr>
            <a:r>
              <a:rPr lang="da-DK" b="1" dirty="0"/>
              <a:t>Opgave 8 </a:t>
            </a:r>
            <a:r>
              <a:rPr lang="da-DK" dirty="0"/>
              <a:t>– Branchens udvikling</a:t>
            </a:r>
          </a:p>
          <a:p>
            <a:pPr marL="0" indent="0">
              <a:buNone/>
            </a:pPr>
            <a:r>
              <a:rPr lang="da-DK" dirty="0"/>
              <a:t>Hvordan har transportbranchen ændret sig de seneste år? Inddrag fx digitalisering eller grøn omstilling.</a:t>
            </a:r>
          </a:p>
          <a:p>
            <a:pPr marL="0" indent="0">
              <a:buNone/>
            </a:pPr>
            <a:r>
              <a:rPr lang="da-DK" b="1" dirty="0"/>
              <a:t>Opgave 9 </a:t>
            </a:r>
            <a:r>
              <a:rPr lang="da-DK" dirty="0"/>
              <a:t>– Underleverandører</a:t>
            </a:r>
          </a:p>
          <a:p>
            <a:pPr marL="0" indent="0">
              <a:buNone/>
            </a:pPr>
            <a:r>
              <a:rPr lang="da-DK" dirty="0"/>
              <a:t>Diskutér fordele og ulemper ved brug af underleverandører i transportbranchen.</a:t>
            </a:r>
          </a:p>
          <a:p>
            <a:pPr marL="0" indent="0">
              <a:buNone/>
            </a:pPr>
            <a:r>
              <a:rPr lang="da-DK" b="1" dirty="0"/>
              <a:t>Opgave 10 </a:t>
            </a:r>
            <a:r>
              <a:rPr lang="da-DK" dirty="0"/>
              <a:t>– Refleksion</a:t>
            </a:r>
          </a:p>
          <a:p>
            <a:pPr marL="0" indent="0">
              <a:buNone/>
            </a:pPr>
            <a:r>
              <a:rPr lang="da-DK" dirty="0"/>
              <a:t>Hvordan kan chaufførens viden om økonomiske forhold og branchen styrke deres rolle i en virksomhed?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5700" dirty="0"/>
              <a:t>Reglerne på godstransportområdet – Del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/>
            <a:r>
              <a:t>Mål (2.2): At kende reglerne på godstransportområdet</a:t>
            </a:r>
            <a:endParaRPr lang="da-DK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Lovgivning og myndigheder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Nationale regler: Færdselsloven, Godskørselsloven</a:t>
            </a:r>
          </a:p>
          <a:p>
            <a:r>
              <a:t>Internationale regler: EU-forordninger, CMR-konventionen</a:t>
            </a:r>
          </a:p>
          <a:p>
            <a:r>
              <a:t>Kontrollerende myndigheder: Færdselsstyrelsen, Politi, SKAT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Transporttilladelser – detaljer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Krav til fællesskabstilladelse</a:t>
            </a:r>
          </a:p>
          <a:p>
            <a:r>
              <a:t>National vs. international transport</a:t>
            </a:r>
          </a:p>
          <a:p>
            <a:r>
              <a:t>Udlån/udleje – hvad er tilladt og forbudt</a:t>
            </a:r>
          </a:p>
          <a:p>
            <a:r>
              <a:t>Sanktioner ved manglende tilladelse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Dokumentkrav i dybden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Fragtbrev (CMR): obligatoriske oplysninger</a:t>
            </a:r>
          </a:p>
          <a:p>
            <a:r>
              <a:t>Nationalt vs. internationalt fragtbrev</a:t>
            </a:r>
          </a:p>
          <a:p>
            <a:r>
              <a:t>Elektronisk fragtbrev (e-CMR) – status og muligheder</a:t>
            </a:r>
          </a:p>
          <a:p>
            <a:r>
              <a:t>Ekstra dokumenter ved specialtransport (ADR, dyretransport, temperaturvarer)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illede fra toppen af en bil, der kører i høj fart på en bro">
            <a:extLst>
              <a:ext uri="{FF2B5EF4-FFF2-40B4-BE49-F238E27FC236}">
                <a16:creationId xmlns:a16="http://schemas.microsoft.com/office/drawing/2014/main" id="{08EE80BB-B718-D448-7F98-E7372059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91" r="2698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500"/>
              <a:t>Vejafgifter og kørselsforbud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da-DK" sz="2000" dirty="0"/>
              <a:t>Vignetter og vejafgifter (Danmark og EU)</a:t>
            </a:r>
          </a:p>
          <a:p>
            <a:r>
              <a:rPr lang="da-DK" sz="2000" dirty="0"/>
              <a:t>Kørsel i miljøzoner og særlige tidsrum</a:t>
            </a:r>
          </a:p>
          <a:p>
            <a:r>
              <a:rPr lang="da-DK" sz="2000" dirty="0"/>
              <a:t>Nationale kørselsforbud i fx Tyskland, Østrig, Frankrig</a:t>
            </a:r>
          </a:p>
          <a:p>
            <a:r>
              <a:rPr lang="da-DK" sz="2000" dirty="0"/>
              <a:t>Konsekvenser ved brud på reglerne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2D58D-217F-30BB-A303-3FE16CC18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F45F0D9-AE87-D0A0-81D8-8EBC7DD28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6DDC05-E75E-7389-9938-32B23F1FE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5700" dirty="0"/>
              <a:t>Vurdering af nødsituationer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9CCA8-2493-E250-968C-5F0DCA102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/>
            <a:r>
              <a:rPr lang="da-DK" sz="3000" dirty="0"/>
              <a:t>Mål (3.5): At kunne vurdere nødsituationer.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EE019DC-AC5C-BACA-4EFA-DC0D674C3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125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Told og grænsekontrol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EU: fri bevægelighed, men krav om ledsagedokumenter i visse tilfælde</a:t>
            </a:r>
          </a:p>
          <a:p>
            <a:r>
              <a:t>Uden for EU: toldpapirer, T1/T2 dokumenter</a:t>
            </a:r>
          </a:p>
          <a:p>
            <a:r>
              <a:t>Case: transport til/fra Norge eller Storbritannien</a:t>
            </a:r>
          </a:p>
          <a:p>
            <a:r>
              <a:t>Chaufførens rolle i toldprocessen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A0A811E-BD8C-E7C4-AA98-23BB280F3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983" r="2" b="2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44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3061"/>
            <a:ext cx="7772400" cy="2234151"/>
          </a:xfrm>
        </p:spPr>
        <p:txBody>
          <a:bodyPr/>
          <a:lstStyle/>
          <a:p>
            <a:r>
              <a:t>TIR-ordningen i international transport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20412"/>
            <a:ext cx="6400800" cy="1074656"/>
          </a:xfrm>
        </p:spPr>
        <p:txBody>
          <a:bodyPr/>
          <a:lstStyle/>
          <a:p>
            <a:r>
              <a:rPr dirty="0"/>
              <a:t>Transports </a:t>
            </a:r>
            <a:r>
              <a:rPr dirty="0" err="1"/>
              <a:t>Internationaux</a:t>
            </a:r>
            <a:r>
              <a:rPr dirty="0"/>
              <a:t> Routiers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8D6FD23-905E-2606-31C2-371280050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724" y="2469822"/>
            <a:ext cx="2778551" cy="27785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Formål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Forenkle toldbehandling ved international vejtransport</a:t>
            </a:r>
          </a:p>
          <a:p>
            <a:r>
              <a:t>Skabe hurtigere grænsepassager</a:t>
            </a:r>
          </a:p>
          <a:p>
            <a:r>
              <a:t>Øge sikkerheden for godset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Dokument – TIR-carnet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Internationalt tolddokument</a:t>
            </a:r>
          </a:p>
          <a:p>
            <a:r>
              <a:t>Erstatter nationale toldpapirer</a:t>
            </a:r>
          </a:p>
          <a:p>
            <a:r>
              <a:t>Gælder hele ruten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Fordele ved TIR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Færre stop ved grænser</a:t>
            </a:r>
          </a:p>
          <a:p>
            <a:r>
              <a:t>Mindre administration</a:t>
            </a:r>
          </a:p>
          <a:p>
            <a:r>
              <a:t>Hurtigere transporttid</a:t>
            </a:r>
          </a:p>
          <a:p>
            <a:r>
              <a:t>Øget sikkerhed mod smugling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Hvordan fungerer det?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Toldkontrol i afsenderlandet</a:t>
            </a:r>
          </a:p>
          <a:p>
            <a:r>
              <a:t>Transitlande – ingen fuld toldbehandling, blot scanning af carnet</a:t>
            </a:r>
          </a:p>
          <a:p>
            <a:r>
              <a:t>Endelig toldkontrol i modtagerlandet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Geografi og anvendelse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Især udenfor EU</a:t>
            </a:r>
          </a:p>
          <a:p>
            <a:r>
              <a:t>Tyrkiet, Centralasien, Rusland, Mellemøsten</a:t>
            </a:r>
          </a:p>
          <a:p>
            <a:r>
              <a:t>Bruges hvor EU’s fri bevægelighed ikke gælder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Organisation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Administreres af IRU (International Road Transport Union)</a:t>
            </a:r>
          </a:p>
          <a:p>
            <a:r>
              <a:t>Anvendes af transportører med særlig tilladelse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F3FDD-37AD-DF98-0EE0-712AC08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CEE571C-4C70-F0A2-F76D-ED26FA332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7" y="388188"/>
            <a:ext cx="9122433" cy="60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1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D5D23-4257-A9F9-1104-D0FB58A6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DDC6C7C-75E4-DAFF-DD4F-99E4DAFFF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4802" y="0"/>
            <a:ext cx="6874396" cy="68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22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Opsamling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TIR = international fast track</a:t>
            </a:r>
          </a:p>
          <a:p>
            <a:r>
              <a:t>Sparer tid og reducerer omkostninger</a:t>
            </a:r>
          </a:p>
          <a:p>
            <a:r>
              <a:t>Kræver dokumentation og godkendte transportører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Speditørens rolle og ansvar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Planlægning, koordinering, dokumentation</a:t>
            </a:r>
          </a:p>
          <a:p>
            <a:r>
              <a:t>Ansvar ved fejl i papirer</a:t>
            </a:r>
          </a:p>
          <a:p>
            <a:r>
              <a:t>Samspil mellem chauffør, vognmand og speditør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Virksomhedens ansvar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Uddannelseskrav og løbende opdatering af chauffører</a:t>
            </a:r>
          </a:p>
          <a:p>
            <a:r>
              <a:t>Dokumentation og interne procedurer</a:t>
            </a:r>
          </a:p>
          <a:p>
            <a:r>
              <a:t>Sanktioner: bøder, frakendelse af tilladelser, ansvar for ledelsen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Gruppearbejde –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Case: Transport med flere grænsekrydsninger</a:t>
            </a:r>
          </a:p>
          <a:p>
            <a:r>
              <a:t>Opgave: Hvilke dokumenter skal medbringes?</a:t>
            </a:r>
          </a:p>
          <a:p>
            <a:r>
              <a:t>Hvordan håndteres told, afgifter og kontrol?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Opsamling &amp; refleksion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Reglerne er komplekse – men nødvendige</a:t>
            </a:r>
          </a:p>
          <a:p>
            <a:r>
              <a:t>Chaufførens rolle = korrekt dokumentation og kendskab til regler</a:t>
            </a:r>
          </a:p>
          <a:p>
            <a:r>
              <a:t>Forståelse af international transport = professionel styrke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20CDE-950B-2F2A-C567-3D36BA1FB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Arbejdsark til power point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C747F7-3D53-A8B6-F35E-58954846A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da-DK" sz="3700" b="1" dirty="0"/>
              <a:t>Opgave 1 </a:t>
            </a:r>
            <a:r>
              <a:rPr lang="da-DK" sz="3700" dirty="0"/>
              <a:t>– Lovgivning og myndigheder</a:t>
            </a:r>
          </a:p>
          <a:p>
            <a:pPr marL="0" indent="0">
              <a:buNone/>
            </a:pPr>
            <a:r>
              <a:rPr lang="da-DK" sz="3700" dirty="0"/>
              <a:t>Undersøg hvilke myndigheder der fører tilsyn med godstransport i Danmark, og beskriv deres roller.</a:t>
            </a:r>
          </a:p>
          <a:p>
            <a:pPr marL="0" indent="0">
              <a:buNone/>
            </a:pPr>
            <a:r>
              <a:rPr lang="da-DK" sz="3700" b="1" dirty="0"/>
              <a:t>Opgave 2 </a:t>
            </a:r>
            <a:r>
              <a:rPr lang="da-DK" sz="3700" dirty="0"/>
              <a:t>– Transporttilladelser</a:t>
            </a:r>
          </a:p>
          <a:p>
            <a:pPr marL="0" indent="0">
              <a:buNone/>
            </a:pPr>
            <a:r>
              <a:rPr lang="da-DK" sz="3700" dirty="0"/>
              <a:t>Forklar forskellen på en national tilladelse og en fællesskabstilladelse. Hvad kan konsekvensen være, hvis en chauffør kører uden gyldig tilladelse?</a:t>
            </a:r>
          </a:p>
          <a:p>
            <a:pPr marL="0" indent="0">
              <a:buNone/>
            </a:pPr>
            <a:r>
              <a:rPr lang="da-DK" sz="3700" b="1" dirty="0"/>
              <a:t>Opgave 3 </a:t>
            </a:r>
            <a:r>
              <a:rPr lang="da-DK" sz="3700" dirty="0"/>
              <a:t>– Dokumentkrav</a:t>
            </a:r>
          </a:p>
          <a:p>
            <a:pPr marL="0" indent="0">
              <a:buNone/>
            </a:pPr>
            <a:r>
              <a:rPr lang="da-DK" sz="3700" dirty="0"/>
              <a:t>Giv eksempler på hvilke oplysninger der altid skal stå på et CMR-fragtbrev.</a:t>
            </a:r>
          </a:p>
          <a:p>
            <a:pPr marL="0" indent="0">
              <a:buNone/>
            </a:pPr>
            <a:r>
              <a:rPr lang="da-DK" sz="3700" b="1" dirty="0"/>
              <a:t>Opgave 4 </a:t>
            </a:r>
            <a:r>
              <a:rPr lang="da-DK" sz="3700" dirty="0"/>
              <a:t>– Specialtransporter</a:t>
            </a:r>
          </a:p>
          <a:p>
            <a:pPr marL="0" indent="0">
              <a:buNone/>
            </a:pPr>
            <a:r>
              <a:rPr lang="da-DK" sz="3700" dirty="0"/>
              <a:t>Nævn mindst to ekstra dokumenter, der kan være nødvendige ved specialtransporter som ADR, dyretransport eller temperaturkontrolleret gods.</a:t>
            </a:r>
          </a:p>
          <a:p>
            <a:pPr marL="0" indent="0">
              <a:buNone/>
            </a:pPr>
            <a:r>
              <a:rPr lang="da-DK" sz="3700" b="1" dirty="0"/>
              <a:t>Opgave 5 </a:t>
            </a:r>
            <a:r>
              <a:rPr lang="da-DK" sz="3700" dirty="0"/>
              <a:t>– Vejafgifter</a:t>
            </a:r>
          </a:p>
          <a:p>
            <a:pPr marL="0" indent="0">
              <a:buNone/>
            </a:pPr>
            <a:r>
              <a:rPr lang="da-DK" sz="3700" dirty="0"/>
              <a:t>Beskriv forskellen mellem vejafgifter i Danmark og i udlandet. Hvilke udfordringer kan en chauffør møde i forbindelse med vejafgifter og kørselsforbud?</a:t>
            </a:r>
          </a:p>
          <a:p>
            <a:pPr marL="0" indent="0">
              <a:buNone/>
            </a:pPr>
            <a:r>
              <a:rPr lang="da-DK" sz="3700" b="1" dirty="0"/>
              <a:t>Opgave 6 </a:t>
            </a:r>
            <a:r>
              <a:rPr lang="da-DK" sz="3700" dirty="0"/>
              <a:t>– Told og grænsekontrol</a:t>
            </a:r>
          </a:p>
          <a:p>
            <a:pPr marL="0" indent="0">
              <a:buNone/>
            </a:pPr>
            <a:r>
              <a:rPr lang="da-DK" sz="3700" dirty="0"/>
              <a:t>Case: Du skal transportere varer fra Danmark til Norge. Hvilke dokumenter skal medbringes, og hvordan adskiller det sig fra en tur til Tyskland?</a:t>
            </a:r>
          </a:p>
          <a:p>
            <a:pPr marL="0" indent="0">
              <a:buNone/>
            </a:pPr>
            <a:r>
              <a:rPr lang="da-DK" sz="3700" b="1" dirty="0"/>
              <a:t>Opgave 7 </a:t>
            </a:r>
            <a:r>
              <a:rPr lang="da-DK" sz="3700" dirty="0"/>
              <a:t>– Speditørens rolle</a:t>
            </a:r>
          </a:p>
          <a:p>
            <a:pPr marL="0" indent="0">
              <a:buNone/>
            </a:pPr>
            <a:r>
              <a:rPr lang="da-DK" sz="3700" dirty="0"/>
              <a:t>Forklar hvordan en speditør kan hjælpe med at undgå fejl i transportdokumenter.</a:t>
            </a:r>
          </a:p>
          <a:p>
            <a:pPr marL="0" indent="0">
              <a:buNone/>
            </a:pPr>
            <a:r>
              <a:rPr lang="da-DK" sz="3700" b="1" dirty="0"/>
              <a:t>Opgave 8 </a:t>
            </a:r>
            <a:r>
              <a:rPr lang="da-DK" sz="3700" dirty="0"/>
              <a:t>– Virksomhedens ansvar</a:t>
            </a:r>
          </a:p>
          <a:p>
            <a:pPr marL="0" indent="0">
              <a:buNone/>
            </a:pPr>
            <a:r>
              <a:rPr lang="da-DK" sz="3700" dirty="0"/>
              <a:t>Diskutér hvordan virksomheden kan sikre, at chaufførerne altid er opdaterede på de nyeste regler.</a:t>
            </a:r>
          </a:p>
          <a:p>
            <a:pPr marL="0" indent="0">
              <a:buNone/>
            </a:pPr>
            <a:r>
              <a:rPr lang="da-DK" sz="3700" b="1" dirty="0"/>
              <a:t>Opgave 9 </a:t>
            </a:r>
            <a:r>
              <a:rPr lang="da-DK" sz="3700" dirty="0"/>
              <a:t>– </a:t>
            </a:r>
            <a:r>
              <a:rPr lang="da-DK" sz="3700" dirty="0" err="1"/>
              <a:t>Caseanalyse</a:t>
            </a:r>
            <a:endParaRPr lang="da-DK" sz="3700" dirty="0"/>
          </a:p>
          <a:p>
            <a:pPr marL="0" indent="0">
              <a:buNone/>
            </a:pPr>
            <a:r>
              <a:rPr lang="da-DK" sz="3700" dirty="0"/>
              <a:t>Case: En chauffør bliver stoppet i Tyskland uden korrekt dokumentation. Hvem bærer ansvaret – chaufføren eller virksomheden? Begrund dit svar.</a:t>
            </a:r>
          </a:p>
          <a:p>
            <a:pPr marL="0" indent="0">
              <a:buNone/>
            </a:pPr>
            <a:r>
              <a:rPr lang="da-DK" sz="3700" b="1" dirty="0"/>
              <a:t>Opgave 10 </a:t>
            </a:r>
            <a:r>
              <a:rPr lang="da-DK" sz="3700" dirty="0"/>
              <a:t>– Refleksion</a:t>
            </a:r>
          </a:p>
          <a:p>
            <a:pPr marL="0" indent="0">
              <a:buNone/>
            </a:pPr>
            <a:r>
              <a:rPr lang="da-DK" sz="3700" dirty="0"/>
              <a:t>Hvorfor er det vigtigt for en chauffør at kende reglerne på godstransportområdet, både nationalt og internationalt?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36919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413A7-F7F9-BBCA-CA3D-6CF1C7F4A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E2C90-5B22-5A0E-33F4-50A49D51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EBC6A-B35D-197D-C1C8-B5BD36DD1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321" y="640080"/>
            <a:ext cx="4688333" cy="356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3600" dirty="0"/>
              <a:t>Quiz – Vejgodstransportens økonomiske kontekst og markedsorganisation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11DDE-16F5-2671-80C1-1EE91AC91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0" y="4636008"/>
            <a:ext cx="4688333" cy="1572768"/>
          </a:xfrm>
        </p:spPr>
        <p:txBody>
          <a:bodyPr>
            <a:normAutofit/>
          </a:bodyPr>
          <a:lstStyle/>
          <a:p>
            <a:pPr algn="l"/>
            <a:r>
              <a:rPr dirty="0"/>
              <a:t>10 </a:t>
            </a:r>
            <a:r>
              <a:rPr dirty="0" err="1"/>
              <a:t>spørgsmål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repetition </a:t>
            </a:r>
            <a:r>
              <a:rPr dirty="0" err="1"/>
              <a:t>og</a:t>
            </a:r>
            <a:r>
              <a:rPr dirty="0"/>
              <a:t> test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forståelse</a:t>
            </a:r>
            <a:endParaRPr lang="da-DK" dirty="0"/>
          </a:p>
        </p:txBody>
      </p:sp>
      <p:pic>
        <p:nvPicPr>
          <p:cNvPr id="5" name="Picture 4" descr="Nærbillede af hinkerude på fortov">
            <a:extLst>
              <a:ext uri="{FF2B5EF4-FFF2-40B4-BE49-F238E27FC236}">
                <a16:creationId xmlns:a16="http://schemas.microsoft.com/office/drawing/2014/main" id="{BA5DFCEB-CF89-B7FF-46BC-718595F1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9" r="32283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4F69FB36-7D84-EE7D-8C32-5BEAF0BB2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Hvilken rolle spiller vejtransport i forhold til andre transportformer?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en fordel og en ulempe ved vejtransport.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en speditørs funktion?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5700"/>
              <a:t>Vejgodstransportens økonomiske kontekst og markedsorganisation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/>
            <a:r>
              <a:rPr lang="da-DK" sz="3000"/>
              <a:t>Mål (3.7): At kende vejgodstransportens økonomiske kontekst og markedsorganisationen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betyder transport for tredjemands regning?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to hovedtyper af transportvirksomheder.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kendetegner temperaturkontrolleret transport?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særlige regler gælder for transport af farligt gods (ADR)?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påvirker brugen af underleverandører transportbranchen?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menes der med intermodal transport?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er det vigtigt, at chauffører forstår branchens økonomiske kontekst?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13C8B7-C511-EA65-7333-8B55CFAAE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1BCF2-C532-505D-952A-D7C6E10C7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F58CA-8134-2B7F-899F-16D684988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321" y="640080"/>
            <a:ext cx="4688333" cy="356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3600" dirty="0"/>
              <a:t>Quiz – Reglerne på godstransportområdet Del 2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8E479-9543-3DA3-8E82-18ACF455C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0" y="4636008"/>
            <a:ext cx="4688333" cy="1572768"/>
          </a:xfrm>
        </p:spPr>
        <p:txBody>
          <a:bodyPr>
            <a:normAutofit/>
          </a:bodyPr>
          <a:lstStyle/>
          <a:p>
            <a:pPr algn="l"/>
            <a:r>
              <a:rPr dirty="0"/>
              <a:t>10 </a:t>
            </a:r>
            <a:r>
              <a:rPr dirty="0" err="1"/>
              <a:t>spørgsmål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repetition </a:t>
            </a:r>
            <a:r>
              <a:rPr dirty="0" err="1"/>
              <a:t>og</a:t>
            </a:r>
            <a:r>
              <a:rPr dirty="0"/>
              <a:t> test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forståelse</a:t>
            </a:r>
            <a:endParaRPr lang="da-DK" dirty="0"/>
          </a:p>
        </p:txBody>
      </p:sp>
      <p:pic>
        <p:nvPicPr>
          <p:cNvPr id="5" name="Picture 4" descr="Nærbillede af hinkerude på fortov">
            <a:extLst>
              <a:ext uri="{FF2B5EF4-FFF2-40B4-BE49-F238E27FC236}">
                <a16:creationId xmlns:a16="http://schemas.microsoft.com/office/drawing/2014/main" id="{D3FE8D9E-0BF0-808A-32AC-DEA915BD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9" r="32283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BD85BA2F-5F9A-8724-C509-F4B3008DD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51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to love regulerer godstransport i Danmark?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Hvad</a:t>
            </a:r>
            <a:r>
              <a:rPr dirty="0"/>
              <a:t> er</a:t>
            </a:r>
            <a:r>
              <a:rPr lang="da-DK" dirty="0"/>
              <a:t> en TIR ordning</a:t>
            </a:r>
            <a:r>
              <a:rPr dirty="0"/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top view container ship">
            <a:extLst>
              <a:ext uri="{FF2B5EF4-FFF2-40B4-BE49-F238E27FC236}">
                <a16:creationId xmlns:a16="http://schemas.microsoft.com/office/drawing/2014/main" id="{E6161EB4-A079-CECA-F946-696CF906C5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5" r="3891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200"/>
              <a:t>Vejtransportens placering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Autofit/>
          </a:bodyPr>
          <a:lstStyle/>
          <a:p>
            <a:r>
              <a:rPr lang="da-DK" sz="2400" dirty="0"/>
              <a:t>Vejtransport i forhold til jernbane, skib og luftfart</a:t>
            </a:r>
          </a:p>
          <a:p>
            <a:r>
              <a:rPr lang="da-DK" sz="2400" dirty="0"/>
              <a:t>Fordele og ulemper ved vejtransport</a:t>
            </a:r>
          </a:p>
          <a:p>
            <a:r>
              <a:rPr lang="da-DK" sz="2400" dirty="0"/>
              <a:t>Vejtransportens dominerende rolle i EU og Danmark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kan konsekvensen være, hvis en chauffør kører uden gyldig tilladelse?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oplysninger er obligatoriske på et CMR-fragtbrev?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en e-CMR, og hvilken fordel har den?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to eksempler på specialtransporter, der kræver ekstra dokumenter.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fungerer vejafgifter i Danmark sammenlignet med Tyskland?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dokumenter skal bruges ved transport til Norge sammenlignet med Tyskland?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en speditørs rolle i transportprocessen?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Hvem bærer ansvaret, hvis en chauffør stoppes uden korrekt dokumentation?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Konkurrence og speditørers rolle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Hård konkurrence på pris og effektivitet</a:t>
            </a:r>
          </a:p>
          <a:p>
            <a:r>
              <a:t>Speditører som bindeled mellem kunde og transportør</a:t>
            </a:r>
          </a:p>
          <a:p>
            <a:r>
              <a:t>Transport for tredjemands regning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Forskellige</a:t>
            </a:r>
            <a:r>
              <a:rPr dirty="0"/>
              <a:t> </a:t>
            </a:r>
            <a:r>
              <a:rPr dirty="0" err="1"/>
              <a:t>transportvirksomheder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Store vognmandsfirmaer</a:t>
            </a:r>
          </a:p>
          <a:p>
            <a:r>
              <a:t>Små selvstændige vognmænd</a:t>
            </a:r>
          </a:p>
          <a:p>
            <a:r>
              <a:t>Specialiserede nichevirksomheder</a:t>
            </a:r>
          </a:p>
          <a:p>
            <a:r>
              <a:t>Internationale operatører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Specialiserede transportformer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Tanktransport</a:t>
            </a:r>
            <a:endParaRPr dirty="0"/>
          </a:p>
          <a:p>
            <a:r>
              <a:rPr dirty="0" err="1"/>
              <a:t>Temperaturkontrolleret</a:t>
            </a:r>
            <a:r>
              <a:rPr dirty="0"/>
              <a:t> transport</a:t>
            </a:r>
          </a:p>
          <a:p>
            <a:r>
              <a:rPr dirty="0" err="1"/>
              <a:t>Farligt</a:t>
            </a:r>
            <a:r>
              <a:rPr dirty="0"/>
              <a:t> gods (ADR)</a:t>
            </a:r>
          </a:p>
          <a:p>
            <a:r>
              <a:rPr dirty="0"/>
              <a:t>Ekstra tung </a:t>
            </a:r>
            <a:r>
              <a:rPr dirty="0" err="1"/>
              <a:t>eller</a:t>
            </a:r>
            <a:r>
              <a:rPr dirty="0"/>
              <a:t> lang transport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A9E8A88-C645-9226-5453-304EF1997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0490"/>
            <a:ext cx="9154036" cy="611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07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624E3CD10854468FCCE94CAABFFAEB" ma:contentTypeVersion="20" ma:contentTypeDescription="Opret et nyt dokument." ma:contentTypeScope="" ma:versionID="7c3ddf537af1a0519b2e07c4694c1aa8">
  <xsd:schema xmlns:xsd="http://www.w3.org/2001/XMLSchema" xmlns:xs="http://www.w3.org/2001/XMLSchema" xmlns:p="http://schemas.microsoft.com/office/2006/metadata/properties" xmlns:ns2="e5a614a0-e390-4758-987e-00508b2d8f32" xmlns:ns3="8e01ca8f-5ef1-4f69-bef7-0923966b1c21" targetNamespace="http://schemas.microsoft.com/office/2006/metadata/properties" ma:root="true" ma:fieldsID="93ae44c31d334598fdeec0aaa330e800" ns2:_="" ns3:_="">
    <xsd:import namespace="e5a614a0-e390-4758-987e-00508b2d8f32"/>
    <xsd:import namespace="8e01ca8f-5ef1-4f69-bef7-0923966b1c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Dato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614a0-e390-4758-987e-00508b2d8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Dato" ma:index="12" nillable="true" ma:displayName="Dato" ma:format="DateOnly" ma:internalName="Dato">
      <xsd:simpleType>
        <xsd:restriction base="dms:DateTime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78d8fed3-eade-4d2d-8e51-d1e1973cc8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1ca8f-5ef1-4f69-bef7-0923966b1c2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2ef22a-6204-49a6-8902-6181c02549c8}" ma:internalName="TaxCatchAll" ma:showField="CatchAllData" ma:web="8e01ca8f-5ef1-4f69-bef7-0923966b1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o xmlns="e5a614a0-e390-4758-987e-00508b2d8f32" xsi:nil="true"/>
    <lcf76f155ced4ddcb4097134ff3c332f xmlns="e5a614a0-e390-4758-987e-00508b2d8f32">
      <Terms xmlns="http://schemas.microsoft.com/office/infopath/2007/PartnerControls"/>
    </lcf76f155ced4ddcb4097134ff3c332f>
    <TaxCatchAll xmlns="8e01ca8f-5ef1-4f69-bef7-0923966b1c21" xsi:nil="true"/>
  </documentManagement>
</p:properties>
</file>

<file path=customXml/itemProps1.xml><?xml version="1.0" encoding="utf-8"?>
<ds:datastoreItem xmlns:ds="http://schemas.openxmlformats.org/officeDocument/2006/customXml" ds:itemID="{0B19E650-C8B9-459E-863F-2668E552E4EF}"/>
</file>

<file path=customXml/itemProps2.xml><?xml version="1.0" encoding="utf-8"?>
<ds:datastoreItem xmlns:ds="http://schemas.openxmlformats.org/officeDocument/2006/customXml" ds:itemID="{2F0B0B26-0E0F-47E9-A738-5625AAF6FA1E}"/>
</file>

<file path=customXml/itemProps3.xml><?xml version="1.0" encoding="utf-8"?>
<ds:datastoreItem xmlns:ds="http://schemas.openxmlformats.org/officeDocument/2006/customXml" ds:itemID="{78031105-5362-4E88-A27D-5CC8F915677D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1691</Words>
  <Application>Microsoft Office PowerPoint</Application>
  <PresentationFormat>Skærmshow (4:3)</PresentationFormat>
  <Paragraphs>238</Paragraphs>
  <Slides>57</Slides>
  <Notes>44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57</vt:i4>
      </vt:variant>
    </vt:vector>
  </HeadingPairs>
  <TitlesOfParts>
    <vt:vector size="61" baseType="lpstr">
      <vt:lpstr>Aptos</vt:lpstr>
      <vt:lpstr>Arial</vt:lpstr>
      <vt:lpstr>Calibri</vt:lpstr>
      <vt:lpstr>Office Theme</vt:lpstr>
      <vt:lpstr>Uge 7</vt:lpstr>
      <vt:lpstr>Vurdering af nødsituationer</vt:lpstr>
      <vt:lpstr>PowerPoint-præsentation</vt:lpstr>
      <vt:lpstr>Vejgodstransportens økonomiske kontekst og markedsorganisation</vt:lpstr>
      <vt:lpstr>Vejtransportens placering</vt:lpstr>
      <vt:lpstr>Konkurrence og speditørers rolle</vt:lpstr>
      <vt:lpstr>Forskellige transportvirksomheder</vt:lpstr>
      <vt:lpstr>Specialiserede transportformer</vt:lpstr>
      <vt:lpstr>PowerPoint-præsentation</vt:lpstr>
      <vt:lpstr>Forskellige begreber - Transport</vt:lpstr>
      <vt:lpstr>PowerPoint-præsentation</vt:lpstr>
      <vt:lpstr>Branchens udvikling</vt:lpstr>
      <vt:lpstr>Gruppearbejde – Analyse</vt:lpstr>
      <vt:lpstr>Arbejdsark til power point</vt:lpstr>
      <vt:lpstr>Reglerne på godstransportområdet – Del 2</vt:lpstr>
      <vt:lpstr>Lovgivning og myndigheder</vt:lpstr>
      <vt:lpstr>Transporttilladelser – detaljer</vt:lpstr>
      <vt:lpstr>Dokumentkrav i dybden</vt:lpstr>
      <vt:lpstr>Vejafgifter og kørselsforbud</vt:lpstr>
      <vt:lpstr>Told og grænsekontrol</vt:lpstr>
      <vt:lpstr>PowerPoint-præsentation</vt:lpstr>
      <vt:lpstr>TIR-ordningen i international transport</vt:lpstr>
      <vt:lpstr>Formål</vt:lpstr>
      <vt:lpstr>Dokument – TIR-carnet</vt:lpstr>
      <vt:lpstr>Fordele ved TIR</vt:lpstr>
      <vt:lpstr>Hvordan fungerer det?</vt:lpstr>
      <vt:lpstr>Geografi og anvendelse</vt:lpstr>
      <vt:lpstr>Organisation</vt:lpstr>
      <vt:lpstr>PowerPoint-præsentation</vt:lpstr>
      <vt:lpstr>Opsamling</vt:lpstr>
      <vt:lpstr>Speditørens rolle og ansvar</vt:lpstr>
      <vt:lpstr>Virksomhedens ansvar</vt:lpstr>
      <vt:lpstr>Gruppearbejde – Case</vt:lpstr>
      <vt:lpstr>Opsamling &amp; refleksion</vt:lpstr>
      <vt:lpstr>Arbejdsark til power point</vt:lpstr>
      <vt:lpstr>Quiz – Vejgodstransportens økonomiske kontekst og markedsorganisation</vt:lpstr>
      <vt:lpstr>Spørgsmål 1</vt:lpstr>
      <vt:lpstr>Spørgsmål 2</vt:lpstr>
      <vt:lpstr>Spørgsmål 3</vt:lpstr>
      <vt:lpstr>Spørgsmål 4</vt:lpstr>
      <vt:lpstr>Spørgsmål 5</vt:lpstr>
      <vt:lpstr>Spørgsmål 6</vt:lpstr>
      <vt:lpstr>Spørgsmål 7</vt:lpstr>
      <vt:lpstr>Spørgsmål 8</vt:lpstr>
      <vt:lpstr>Spørgsmål 9</vt:lpstr>
      <vt:lpstr>Spørgsmål 10</vt:lpstr>
      <vt:lpstr>Quiz – Reglerne på godstransportområdet Del 2   </vt:lpstr>
      <vt:lpstr>Spørgsmål 1</vt:lpstr>
      <vt:lpstr>Spørgsmål 2</vt:lpstr>
      <vt:lpstr>Spørgsmål 3</vt:lpstr>
      <vt:lpstr>Spørgsmål 4</vt:lpstr>
      <vt:lpstr>Spørgsmål 5</vt:lpstr>
      <vt:lpstr>Spørgsmål 6</vt:lpstr>
      <vt:lpstr>Spørgsmål 7</vt:lpstr>
      <vt:lpstr>Spørgsmål 8</vt:lpstr>
      <vt:lpstr>Spørgsmål 9</vt:lpstr>
      <vt:lpstr>Spørgsmål 10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Karina Dyring</dc:creator>
  <cp:keywords/>
  <dc:description>generated using python-pptx</dc:description>
  <cp:lastModifiedBy>Karina Dyring</cp:lastModifiedBy>
  <cp:revision>1</cp:revision>
  <dcterms:created xsi:type="dcterms:W3CDTF">2013-01-27T09:14:16Z</dcterms:created>
  <dcterms:modified xsi:type="dcterms:W3CDTF">2025-09-29T07:29:21Z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0x010100D6624E3CD10854468FCCE94CAABFFAEB</vt:lpwstr>
  </property>
</Properties>
</file>