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324" r:id="rId3"/>
    <p:sldId id="325" r:id="rId4"/>
    <p:sldId id="281" r:id="rId5"/>
    <p:sldId id="317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0" autoAdjust="0"/>
    <p:restoredTop sz="92194" autoAdjust="0"/>
  </p:normalViewPr>
  <p:slideViewPr>
    <p:cSldViewPr snapToGrid="0">
      <p:cViewPr varScale="1">
        <p:scale>
          <a:sx n="67" d="100"/>
          <a:sy n="67" d="100"/>
        </p:scale>
        <p:origin x="50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782D6A-7878-4076-BE5E-D3E57D40EF98}" type="datetimeFigureOut">
              <a:rPr lang="da-DK" smtClean="0"/>
              <a:t>19-09-2023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C7C8C0-FAA4-4B6B-B7DE-9EEC26800BF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4660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Opgave tegn en cirkel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C7C8C0-FAA4-4B6B-B7DE-9EEC26800BFF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12035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4F82-67C0-4965-A823-EF4533AA6DA0}" type="datetimeFigureOut">
              <a:rPr lang="da-DK" smtClean="0"/>
              <a:t>19-09-2023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F7A0-CC4E-4488-ADEB-85CBF033608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5849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4F82-67C0-4965-A823-EF4533AA6DA0}" type="datetimeFigureOut">
              <a:rPr lang="da-DK" smtClean="0"/>
              <a:t>19-09-2023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F7A0-CC4E-4488-ADEB-85CBF033608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02934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4F82-67C0-4965-A823-EF4533AA6DA0}" type="datetimeFigureOut">
              <a:rPr lang="da-DK" smtClean="0"/>
              <a:t>19-09-2023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F7A0-CC4E-4488-ADEB-85CBF033608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52159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4F82-67C0-4965-A823-EF4533AA6DA0}" type="datetimeFigureOut">
              <a:rPr lang="da-DK" smtClean="0"/>
              <a:t>19-09-2023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F7A0-CC4E-4488-ADEB-85CBF033608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5992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4F82-67C0-4965-A823-EF4533AA6DA0}" type="datetimeFigureOut">
              <a:rPr lang="da-DK" smtClean="0"/>
              <a:t>19-09-2023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F7A0-CC4E-4488-ADEB-85CBF033608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46246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4F82-67C0-4965-A823-EF4533AA6DA0}" type="datetimeFigureOut">
              <a:rPr lang="da-DK" smtClean="0"/>
              <a:t>19-09-2023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F7A0-CC4E-4488-ADEB-85CBF033608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39929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4F82-67C0-4965-A823-EF4533AA6DA0}" type="datetimeFigureOut">
              <a:rPr lang="da-DK" smtClean="0"/>
              <a:t>19-09-2023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F7A0-CC4E-4488-ADEB-85CBF033608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55834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4F82-67C0-4965-A823-EF4533AA6DA0}" type="datetimeFigureOut">
              <a:rPr lang="da-DK" smtClean="0"/>
              <a:t>19-09-2023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F7A0-CC4E-4488-ADEB-85CBF033608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83473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4F82-67C0-4965-A823-EF4533AA6DA0}" type="datetimeFigureOut">
              <a:rPr lang="da-DK" smtClean="0"/>
              <a:t>19-09-2023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F7A0-CC4E-4488-ADEB-85CBF033608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20642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4F82-67C0-4965-A823-EF4533AA6DA0}" type="datetimeFigureOut">
              <a:rPr lang="da-DK" smtClean="0"/>
              <a:t>19-09-2023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F7A0-CC4E-4488-ADEB-85CBF033608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3244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4F82-67C0-4965-A823-EF4533AA6DA0}" type="datetimeFigureOut">
              <a:rPr lang="da-DK" smtClean="0"/>
              <a:t>19-09-2023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F7A0-CC4E-4488-ADEB-85CBF033608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03655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54F82-67C0-4965-A823-EF4533AA6DA0}" type="datetimeFigureOut">
              <a:rPr lang="da-DK" smtClean="0"/>
              <a:t>19-09-2023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BF7A0-CC4E-4488-ADEB-85CBF033608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77617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3363022-C969-41E9-8EB2-E4C94908C1F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9143771" cy="68520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D1AD6B3-BE88-4CEB-BA17-790657CC472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823BCFC-07EF-8B94-B5B9-771B2D16BC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42996" y="4267832"/>
            <a:ext cx="3604497" cy="1297115"/>
          </a:xfrm>
        </p:spPr>
        <p:txBody>
          <a:bodyPr anchor="t">
            <a:normAutofit fontScale="90000"/>
          </a:bodyPr>
          <a:lstStyle/>
          <a:p>
            <a:pPr algn="l"/>
            <a:r>
              <a:rPr lang="da-DK" sz="3500" dirty="0">
                <a:solidFill>
                  <a:schemeClr val="tx2"/>
                </a:solidFill>
              </a:rPr>
              <a:t>Hvad betyder kropssprog for kommunikationen?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B41D5FDA-8E3E-9469-F771-2C4A214EED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43224" y="3428999"/>
            <a:ext cx="3604268" cy="838831"/>
          </a:xfrm>
        </p:spPr>
        <p:txBody>
          <a:bodyPr anchor="b">
            <a:noAutofit/>
          </a:bodyPr>
          <a:lstStyle/>
          <a:p>
            <a:pPr algn="l"/>
            <a:r>
              <a:rPr lang="da-DK" sz="4400" dirty="0">
                <a:solidFill>
                  <a:schemeClr val="tx2"/>
                </a:solidFill>
              </a:rPr>
              <a:t>Kropssprog</a:t>
            </a:r>
          </a:p>
        </p:txBody>
      </p:sp>
      <p:pic>
        <p:nvPicPr>
          <p:cNvPr id="4" name="Pladsholder til indhold 7">
            <a:extLst>
              <a:ext uri="{FF2B5EF4-FFF2-40B4-BE49-F238E27FC236}">
                <a16:creationId xmlns:a16="http://schemas.microsoft.com/office/drawing/2014/main" id="{3A6801DB-8E78-DFD0-3BC4-D862D9ECCF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352" y="2079158"/>
            <a:ext cx="3106320" cy="3614083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89D1390B-7E13-4B4F-9CB2-391063412E5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89" y="-5977"/>
            <a:ext cx="4679005" cy="6863979"/>
            <a:chOff x="305" y="-5977"/>
            <a:chExt cx="6238675" cy="6863979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E720206-AA49-4786-A932-A2650DE0918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34854"/>
              <a:ext cx="6028697" cy="6817170"/>
            </a:xfrm>
            <a:custGeom>
              <a:avLst/>
              <a:gdLst>
                <a:gd name="connsiteX0" fmla="*/ 6028697 w 6028697"/>
                <a:gd name="connsiteY0" fmla="*/ 6155323 h 6817170"/>
                <a:gd name="connsiteX1" fmla="*/ 6028697 w 6028697"/>
                <a:gd name="connsiteY1" fmla="*/ 6817170 h 6817170"/>
                <a:gd name="connsiteX2" fmla="*/ 5157862 w 6028697"/>
                <a:gd name="connsiteY2" fmla="*/ 6817170 h 6817170"/>
                <a:gd name="connsiteX3" fmla="*/ 5347156 w 6028697"/>
                <a:gd name="connsiteY3" fmla="*/ 6687553 h 6817170"/>
                <a:gd name="connsiteX4" fmla="*/ 5487470 w 6028697"/>
                <a:gd name="connsiteY4" fmla="*/ 6581714 h 6817170"/>
                <a:gd name="connsiteX5" fmla="*/ 5627642 w 6028697"/>
                <a:gd name="connsiteY5" fmla="*/ 6472328 h 6817170"/>
                <a:gd name="connsiteX6" fmla="*/ 5911392 w 6028697"/>
                <a:gd name="connsiteY6" fmla="*/ 6245328 h 6817170"/>
                <a:gd name="connsiteX7" fmla="*/ 4481066 w 6028697"/>
                <a:gd name="connsiteY7" fmla="*/ 478 h 6817170"/>
                <a:gd name="connsiteX8" fmla="*/ 4672258 w 6028697"/>
                <a:gd name="connsiteY8" fmla="*/ 7519 h 6817170"/>
                <a:gd name="connsiteX9" fmla="*/ 5429869 w 6028697"/>
                <a:gd name="connsiteY9" fmla="*/ 125134 h 6817170"/>
                <a:gd name="connsiteX10" fmla="*/ 5976319 w 6028697"/>
                <a:gd name="connsiteY10" fmla="*/ 314893 h 6817170"/>
                <a:gd name="connsiteX11" fmla="*/ 6028697 w 6028697"/>
                <a:gd name="connsiteY11" fmla="*/ 339901 h 6817170"/>
                <a:gd name="connsiteX12" fmla="*/ 6028697 w 6028697"/>
                <a:gd name="connsiteY12" fmla="*/ 732458 h 6817170"/>
                <a:gd name="connsiteX13" fmla="*/ 5990985 w 6028697"/>
                <a:gd name="connsiteY13" fmla="*/ 712211 h 6817170"/>
                <a:gd name="connsiteX14" fmla="*/ 5341339 w 6028697"/>
                <a:gd name="connsiteY14" fmla="*/ 475281 h 6817170"/>
                <a:gd name="connsiteX15" fmla="*/ 4651969 w 6028697"/>
                <a:gd name="connsiteY15" fmla="*/ 377104 h 6817170"/>
                <a:gd name="connsiteX16" fmla="*/ 3953093 w 6028697"/>
                <a:gd name="connsiteY16" fmla="*/ 402498 h 6817170"/>
                <a:gd name="connsiteX17" fmla="*/ 3267413 w 6028697"/>
                <a:gd name="connsiteY17" fmla="*/ 546643 h 6817170"/>
                <a:gd name="connsiteX18" fmla="*/ 1439498 w 6028697"/>
                <a:gd name="connsiteY18" fmla="*/ 1568141 h 6817170"/>
                <a:gd name="connsiteX19" fmla="*/ 960671 w 6028697"/>
                <a:gd name="connsiteY19" fmla="*/ 2082013 h 6817170"/>
                <a:gd name="connsiteX20" fmla="*/ 581866 w 6028697"/>
                <a:gd name="connsiteY20" fmla="*/ 2672638 h 6817170"/>
                <a:gd name="connsiteX21" fmla="*/ 324789 w 6028697"/>
                <a:gd name="connsiteY21" fmla="*/ 3325262 h 6817170"/>
                <a:gd name="connsiteX22" fmla="*/ 231151 w 6028697"/>
                <a:gd name="connsiteY22" fmla="*/ 4022292 h 6817170"/>
                <a:gd name="connsiteX23" fmla="*/ 270592 w 6028697"/>
                <a:gd name="connsiteY23" fmla="*/ 4362792 h 6817170"/>
                <a:gd name="connsiteX24" fmla="*/ 387213 w 6028697"/>
                <a:gd name="connsiteY24" fmla="*/ 4681585 h 6817170"/>
                <a:gd name="connsiteX25" fmla="*/ 468507 w 6028697"/>
                <a:gd name="connsiteY25" fmla="*/ 4831546 h 6817170"/>
                <a:gd name="connsiteX26" fmla="*/ 561862 w 6028697"/>
                <a:gd name="connsiteY26" fmla="*/ 4976826 h 6817170"/>
                <a:gd name="connsiteX27" fmla="*/ 777511 w 6028697"/>
                <a:gd name="connsiteY27" fmla="*/ 5257597 h 6817170"/>
                <a:gd name="connsiteX28" fmla="*/ 1010895 w 6028697"/>
                <a:gd name="connsiteY28" fmla="*/ 5540494 h 6817170"/>
                <a:gd name="connsiteX29" fmla="*/ 1126948 w 6028697"/>
                <a:gd name="connsiteY29" fmla="*/ 5688186 h 6817170"/>
                <a:gd name="connsiteX30" fmla="*/ 1182706 w 6028697"/>
                <a:gd name="connsiteY30" fmla="*/ 5760543 h 6817170"/>
                <a:gd name="connsiteX31" fmla="*/ 1237327 w 6028697"/>
                <a:gd name="connsiteY31" fmla="*/ 5830060 h 6817170"/>
                <a:gd name="connsiteX32" fmla="*/ 1706649 w 6028697"/>
                <a:gd name="connsiteY32" fmla="*/ 6342797 h 6817170"/>
                <a:gd name="connsiteX33" fmla="*/ 1956207 w 6028697"/>
                <a:gd name="connsiteY33" fmla="*/ 6573484 h 6817170"/>
                <a:gd name="connsiteX34" fmla="*/ 2217681 w 6028697"/>
                <a:gd name="connsiteY34" fmla="*/ 6786297 h 6817170"/>
                <a:gd name="connsiteX35" fmla="*/ 2260820 w 6028697"/>
                <a:gd name="connsiteY35" fmla="*/ 6817170 h 6817170"/>
                <a:gd name="connsiteX36" fmla="*/ 1429497 w 6028697"/>
                <a:gd name="connsiteY36" fmla="*/ 6817170 h 6817170"/>
                <a:gd name="connsiteX37" fmla="*/ 1327275 w 6028697"/>
                <a:gd name="connsiteY37" fmla="*/ 6713800 h 6817170"/>
                <a:gd name="connsiteX38" fmla="*/ 1080556 w 6028697"/>
                <a:gd name="connsiteY38" fmla="*/ 6414443 h 6817170"/>
                <a:gd name="connsiteX39" fmla="*/ 865189 w 6028697"/>
                <a:gd name="connsiteY39" fmla="*/ 6097496 h 6817170"/>
                <a:gd name="connsiteX40" fmla="*/ 814823 w 6028697"/>
                <a:gd name="connsiteY40" fmla="*/ 6016911 h 6817170"/>
                <a:gd name="connsiteX41" fmla="*/ 766729 w 6028697"/>
                <a:gd name="connsiteY41" fmla="*/ 5938453 h 6817170"/>
                <a:gd name="connsiteX42" fmla="*/ 671672 w 6028697"/>
                <a:gd name="connsiteY42" fmla="*/ 5786648 h 6817170"/>
                <a:gd name="connsiteX43" fmla="*/ 474608 w 6028697"/>
                <a:gd name="connsiteY43" fmla="*/ 5474664 h 6817170"/>
                <a:gd name="connsiteX44" fmla="*/ 282652 w 6028697"/>
                <a:gd name="connsiteY44" fmla="*/ 5146508 h 6817170"/>
                <a:gd name="connsiteX45" fmla="*/ 196108 w 6028697"/>
                <a:gd name="connsiteY45" fmla="*/ 4972712 h 6817170"/>
                <a:gd name="connsiteX46" fmla="*/ 122474 w 6028697"/>
                <a:gd name="connsiteY46" fmla="*/ 4791821 h 6817170"/>
                <a:gd name="connsiteX47" fmla="*/ 65724 w 6028697"/>
                <a:gd name="connsiteY47" fmla="*/ 4603129 h 6817170"/>
                <a:gd name="connsiteX48" fmla="*/ 44727 w 6028697"/>
                <a:gd name="connsiteY48" fmla="*/ 4506937 h 6817170"/>
                <a:gd name="connsiteX49" fmla="*/ 35505 w 6028697"/>
                <a:gd name="connsiteY49" fmla="*/ 4458699 h 6817170"/>
                <a:gd name="connsiteX50" fmla="*/ 27845 w 6028697"/>
                <a:gd name="connsiteY50" fmla="*/ 4410320 h 6817170"/>
                <a:gd name="connsiteX51" fmla="*/ 37 w 6028697"/>
                <a:gd name="connsiteY51" fmla="*/ 4022292 h 6817170"/>
                <a:gd name="connsiteX52" fmla="*/ 78777 w 6028697"/>
                <a:gd name="connsiteY52" fmla="*/ 3267236 h 6817170"/>
                <a:gd name="connsiteX53" fmla="*/ 315424 w 6028697"/>
                <a:gd name="connsiteY53" fmla="*/ 2543673 h 6817170"/>
                <a:gd name="connsiteX54" fmla="*/ 1202710 w 6028697"/>
                <a:gd name="connsiteY54" fmla="*/ 1314895 h 6817170"/>
                <a:gd name="connsiteX55" fmla="*/ 1791065 w 6028697"/>
                <a:gd name="connsiteY55" fmla="*/ 833514 h 6817170"/>
                <a:gd name="connsiteX56" fmla="*/ 3908404 w 6028697"/>
                <a:gd name="connsiteY56" fmla="*/ 29794 h 6817170"/>
                <a:gd name="connsiteX57" fmla="*/ 4481066 w 6028697"/>
                <a:gd name="connsiteY57" fmla="*/ 478 h 68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28697" h="6817170">
                  <a:moveTo>
                    <a:pt x="6028697" y="6155323"/>
                  </a:moveTo>
                  <a:lnTo>
                    <a:pt x="6028697" y="6817170"/>
                  </a:lnTo>
                  <a:lnTo>
                    <a:pt x="5157862" y="6817170"/>
                  </a:lnTo>
                  <a:lnTo>
                    <a:pt x="5347156" y="6687553"/>
                  </a:lnTo>
                  <a:cubicBezTo>
                    <a:pt x="5394117" y="6653219"/>
                    <a:pt x="5440793" y="6617608"/>
                    <a:pt x="5487470" y="6581714"/>
                  </a:cubicBezTo>
                  <a:cubicBezTo>
                    <a:pt x="5534147" y="6545820"/>
                    <a:pt x="5580966" y="6509358"/>
                    <a:pt x="5627642" y="6472328"/>
                  </a:cubicBezTo>
                  <a:lnTo>
                    <a:pt x="5911392" y="6245328"/>
                  </a:lnTo>
                  <a:close/>
                  <a:moveTo>
                    <a:pt x="4481066" y="478"/>
                  </a:moveTo>
                  <a:cubicBezTo>
                    <a:pt x="4544817" y="1422"/>
                    <a:pt x="4608563" y="3769"/>
                    <a:pt x="4672258" y="7519"/>
                  </a:cubicBezTo>
                  <a:cubicBezTo>
                    <a:pt x="4927973" y="22364"/>
                    <a:pt x="5181687" y="61751"/>
                    <a:pt x="5429869" y="125134"/>
                  </a:cubicBezTo>
                  <a:cubicBezTo>
                    <a:pt x="5617090" y="173104"/>
                    <a:pt x="5799867" y="236595"/>
                    <a:pt x="5976319" y="314893"/>
                  </a:cubicBezTo>
                  <a:lnTo>
                    <a:pt x="6028697" y="339901"/>
                  </a:lnTo>
                  <a:lnTo>
                    <a:pt x="6028697" y="732458"/>
                  </a:lnTo>
                  <a:lnTo>
                    <a:pt x="5990985" y="712211"/>
                  </a:lnTo>
                  <a:cubicBezTo>
                    <a:pt x="5783917" y="609342"/>
                    <a:pt x="5566013" y="529876"/>
                    <a:pt x="5341339" y="475281"/>
                  </a:cubicBezTo>
                  <a:cubicBezTo>
                    <a:pt x="5115233" y="420503"/>
                    <a:pt x="4884375" y="387624"/>
                    <a:pt x="4651969" y="377104"/>
                  </a:cubicBezTo>
                  <a:cubicBezTo>
                    <a:pt x="4418713" y="365171"/>
                    <a:pt x="4184861" y="373670"/>
                    <a:pt x="3953093" y="402498"/>
                  </a:cubicBezTo>
                  <a:cubicBezTo>
                    <a:pt x="3721001" y="431832"/>
                    <a:pt x="3491675" y="480040"/>
                    <a:pt x="3267413" y="546643"/>
                  </a:cubicBezTo>
                  <a:cubicBezTo>
                    <a:pt x="2591323" y="750761"/>
                    <a:pt x="1967642" y="1099289"/>
                    <a:pt x="1439498" y="1568141"/>
                  </a:cubicBezTo>
                  <a:cubicBezTo>
                    <a:pt x="1265589" y="1725523"/>
                    <a:pt x="1105393" y="1897434"/>
                    <a:pt x="960671" y="2082013"/>
                  </a:cubicBezTo>
                  <a:cubicBezTo>
                    <a:pt x="815775" y="2266294"/>
                    <a:pt x="688923" y="2464081"/>
                    <a:pt x="581866" y="2672638"/>
                  </a:cubicBezTo>
                  <a:cubicBezTo>
                    <a:pt x="473765" y="2880669"/>
                    <a:pt x="387610" y="3099397"/>
                    <a:pt x="324789" y="3325262"/>
                  </a:cubicBezTo>
                  <a:cubicBezTo>
                    <a:pt x="262714" y="3552403"/>
                    <a:pt x="231223" y="3786822"/>
                    <a:pt x="231151" y="4022292"/>
                  </a:cubicBezTo>
                  <a:cubicBezTo>
                    <a:pt x="231413" y="4136912"/>
                    <a:pt x="244645" y="4251136"/>
                    <a:pt x="270592" y="4362792"/>
                  </a:cubicBezTo>
                  <a:cubicBezTo>
                    <a:pt x="297885" y="4472943"/>
                    <a:pt x="336983" y="4579833"/>
                    <a:pt x="387213" y="4681585"/>
                  </a:cubicBezTo>
                  <a:cubicBezTo>
                    <a:pt x="412042" y="4732517"/>
                    <a:pt x="439423" y="4782457"/>
                    <a:pt x="468507" y="4831546"/>
                  </a:cubicBezTo>
                  <a:cubicBezTo>
                    <a:pt x="497591" y="4880636"/>
                    <a:pt x="529230" y="4929015"/>
                    <a:pt x="561862" y="4976826"/>
                  </a:cubicBezTo>
                  <a:cubicBezTo>
                    <a:pt x="627975" y="5072166"/>
                    <a:pt x="701466" y="5164668"/>
                    <a:pt x="777511" y="5257597"/>
                  </a:cubicBezTo>
                  <a:cubicBezTo>
                    <a:pt x="853556" y="5350524"/>
                    <a:pt x="933574" y="5443594"/>
                    <a:pt x="1010895" y="5540494"/>
                  </a:cubicBezTo>
                  <a:cubicBezTo>
                    <a:pt x="1049957" y="5588732"/>
                    <a:pt x="1088642" y="5637963"/>
                    <a:pt x="1126948" y="5688186"/>
                  </a:cubicBezTo>
                  <a:lnTo>
                    <a:pt x="1182706" y="5760543"/>
                  </a:lnTo>
                  <a:cubicBezTo>
                    <a:pt x="1201007" y="5783669"/>
                    <a:pt x="1218458" y="5807503"/>
                    <a:pt x="1237327" y="5830060"/>
                  </a:cubicBezTo>
                  <a:cubicBezTo>
                    <a:pt x="1383714" y="6009916"/>
                    <a:pt x="1540413" y="6181116"/>
                    <a:pt x="1706649" y="6342797"/>
                  </a:cubicBezTo>
                  <a:cubicBezTo>
                    <a:pt x="1788084" y="6422531"/>
                    <a:pt x="1871265" y="6499427"/>
                    <a:pt x="1956207" y="6573484"/>
                  </a:cubicBezTo>
                  <a:cubicBezTo>
                    <a:pt x="2041332" y="6647402"/>
                    <a:pt x="2127733" y="6718907"/>
                    <a:pt x="2217681" y="6786297"/>
                  </a:cubicBezTo>
                  <a:lnTo>
                    <a:pt x="2260820" y="6817170"/>
                  </a:lnTo>
                  <a:lnTo>
                    <a:pt x="1429497" y="6817170"/>
                  </a:lnTo>
                  <a:lnTo>
                    <a:pt x="1327275" y="6713800"/>
                  </a:lnTo>
                  <a:cubicBezTo>
                    <a:pt x="1239186" y="6618984"/>
                    <a:pt x="1156797" y="6519019"/>
                    <a:pt x="1080556" y="6414443"/>
                  </a:cubicBezTo>
                  <a:cubicBezTo>
                    <a:pt x="1004653" y="6310734"/>
                    <a:pt x="932439" y="6205177"/>
                    <a:pt x="865189" y="6097496"/>
                  </a:cubicBezTo>
                  <a:cubicBezTo>
                    <a:pt x="847881" y="6070823"/>
                    <a:pt x="831565" y="6043725"/>
                    <a:pt x="814823" y="6016911"/>
                  </a:cubicBezTo>
                  <a:lnTo>
                    <a:pt x="766729" y="5938453"/>
                  </a:lnTo>
                  <a:cubicBezTo>
                    <a:pt x="735941" y="5887947"/>
                    <a:pt x="703878" y="5837581"/>
                    <a:pt x="671672" y="5786648"/>
                  </a:cubicBezTo>
                  <a:lnTo>
                    <a:pt x="474608" y="5474664"/>
                  </a:lnTo>
                  <a:cubicBezTo>
                    <a:pt x="408778" y="5368968"/>
                    <a:pt x="343516" y="5260008"/>
                    <a:pt x="282652" y="5146508"/>
                  </a:cubicBezTo>
                  <a:cubicBezTo>
                    <a:pt x="252290" y="5089759"/>
                    <a:pt x="223065" y="5032015"/>
                    <a:pt x="196108" y="4972712"/>
                  </a:cubicBezTo>
                  <a:cubicBezTo>
                    <a:pt x="169152" y="4913408"/>
                    <a:pt x="144607" y="4853111"/>
                    <a:pt x="122474" y="4791821"/>
                  </a:cubicBezTo>
                  <a:cubicBezTo>
                    <a:pt x="100342" y="4730532"/>
                    <a:pt x="81757" y="4666830"/>
                    <a:pt x="65724" y="4603129"/>
                  </a:cubicBezTo>
                  <a:cubicBezTo>
                    <a:pt x="58205" y="4571064"/>
                    <a:pt x="50828" y="4539143"/>
                    <a:pt x="44727" y="4506937"/>
                  </a:cubicBezTo>
                  <a:lnTo>
                    <a:pt x="35505" y="4458699"/>
                  </a:lnTo>
                  <a:lnTo>
                    <a:pt x="27845" y="4410320"/>
                  </a:lnTo>
                  <a:cubicBezTo>
                    <a:pt x="8635" y="4281881"/>
                    <a:pt x="-661" y="4152150"/>
                    <a:pt x="37" y="4022292"/>
                  </a:cubicBezTo>
                  <a:cubicBezTo>
                    <a:pt x="712" y="3768592"/>
                    <a:pt x="27094" y="3515615"/>
                    <a:pt x="78777" y="3267236"/>
                  </a:cubicBezTo>
                  <a:cubicBezTo>
                    <a:pt x="130048" y="3017876"/>
                    <a:pt x="209439" y="2775142"/>
                    <a:pt x="315424" y="2543673"/>
                  </a:cubicBezTo>
                  <a:cubicBezTo>
                    <a:pt x="528236" y="2081161"/>
                    <a:pt x="838234" y="1667312"/>
                    <a:pt x="1202710" y="1314895"/>
                  </a:cubicBezTo>
                  <a:cubicBezTo>
                    <a:pt x="1385514" y="1138814"/>
                    <a:pt x="1582282" y="977831"/>
                    <a:pt x="1791065" y="833514"/>
                  </a:cubicBezTo>
                  <a:cubicBezTo>
                    <a:pt x="2420037" y="395614"/>
                    <a:pt x="3147288" y="119557"/>
                    <a:pt x="3908404" y="29794"/>
                  </a:cubicBezTo>
                  <a:cubicBezTo>
                    <a:pt x="4098509" y="7429"/>
                    <a:pt x="4289811" y="-2355"/>
                    <a:pt x="4481066" y="47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72F6EE6-EDE9-45A5-8F6D-02B9B7CB2C2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1"/>
              <a:ext cx="6165116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093DC50-3BD7-46B1-A300-CD207E152FF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-5977"/>
              <a:ext cx="6238675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12" name="Billede 11" descr="logo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5244" y="216127"/>
            <a:ext cx="2141220" cy="27749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4254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4242A7-7A7B-B758-9A0C-B0DCC2E9DD70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25400"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r>
              <a:rPr lang="da-DK" dirty="0"/>
              <a:t>Hvad er kropssprog? 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0215910-326F-C105-F8A9-9947D0E04700}"/>
              </a:ext>
            </a:extLst>
          </p:cNvPr>
          <p:cNvSpPr>
            <a:spLocks noGrp="1"/>
          </p:cNvSpPr>
          <p:nvPr>
            <p:ph idx="1"/>
          </p:nvPr>
        </p:nvSpPr>
        <p:spPr>
          <a:ln w="25400"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r>
              <a:rPr lang="da-DK" dirty="0"/>
              <a:t>Kropssprog er en form for </a:t>
            </a:r>
            <a:r>
              <a:rPr lang="da-DK" dirty="0" smtClean="0"/>
              <a:t>non-verbal </a:t>
            </a:r>
            <a:r>
              <a:rPr lang="da-DK" dirty="0"/>
              <a:t>ordløs kommunikation, der inkluderer </a:t>
            </a:r>
            <a:r>
              <a:rPr lang="da-DK" dirty="0" smtClean="0"/>
              <a:t>alt: </a:t>
            </a:r>
          </a:p>
          <a:p>
            <a:r>
              <a:rPr lang="da-DK" dirty="0" smtClean="0"/>
              <a:t>Kropsholdning</a:t>
            </a:r>
          </a:p>
          <a:p>
            <a:r>
              <a:rPr lang="da-DK" dirty="0" smtClean="0"/>
              <a:t>Ansigtsudtryk</a:t>
            </a:r>
          </a:p>
          <a:p>
            <a:r>
              <a:rPr lang="da-DK" dirty="0" smtClean="0"/>
              <a:t>Gestikulationer  </a:t>
            </a:r>
          </a:p>
          <a:p>
            <a:r>
              <a:rPr lang="da-DK" dirty="0" smtClean="0"/>
              <a:t>Øjenbevægelser </a:t>
            </a:r>
            <a:endParaRPr lang="da-DK" dirty="0"/>
          </a:p>
          <a:p>
            <a:pPr marL="0" indent="0">
              <a:buNone/>
            </a:pPr>
            <a:r>
              <a:rPr lang="da-DK" dirty="0"/>
              <a:t>Kropssproget fortolkes ofte ubevidst og </a:t>
            </a:r>
            <a:r>
              <a:rPr lang="da-DK" dirty="0" smtClean="0"/>
              <a:t>er</a:t>
            </a:r>
            <a:r>
              <a:rPr lang="da-DK" dirty="0" smtClean="0"/>
              <a:t> </a:t>
            </a:r>
            <a:r>
              <a:rPr lang="da-DK" dirty="0"/>
              <a:t>mindst ligeså vigtigt som tale.</a:t>
            </a:r>
          </a:p>
        </p:txBody>
      </p:sp>
      <p:pic>
        <p:nvPicPr>
          <p:cNvPr id="4" name="Billede 3" descr="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4191" y="889159"/>
            <a:ext cx="2141220" cy="27749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3203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logo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4740" y="3060383"/>
            <a:ext cx="1874520" cy="73723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28250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sli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65F6F-1826-41AD-8958-A512E51A8801}" type="slidenum">
              <a:rPr lang="da-DK" smtClean="0"/>
              <a:t>4</a:t>
            </a:fld>
            <a:endParaRPr lang="da-DK"/>
          </a:p>
        </p:txBody>
      </p:sp>
      <p:pic>
        <p:nvPicPr>
          <p:cNvPr id="4" name="Picture 2" descr="\\AMUN-fil\Home\H\hdb\Skrivebord\vred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004" y="0"/>
            <a:ext cx="9108504" cy="6237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Billede 4" descr="logo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5244" y="216127"/>
            <a:ext cx="2141220" cy="27749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96018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a-DK" dirty="0" smtClean="0"/>
              <a:t>O</a:t>
            </a:r>
            <a:r>
              <a:rPr lang="da-DK" dirty="0" smtClean="0"/>
              <a:t>pgave 2-3 deltagere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ln w="25400"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pPr marL="0" indent="0" algn="ctr">
              <a:buNone/>
            </a:pPr>
            <a:endParaRPr lang="da-DK" dirty="0" smtClean="0"/>
          </a:p>
          <a:p>
            <a:pPr marL="0" indent="0" algn="ctr">
              <a:buNone/>
            </a:pPr>
            <a:r>
              <a:rPr lang="da-DK" dirty="0" smtClean="0"/>
              <a:t>Hvordan påvirker en borgers ord, toneleje og kropssprog dit arbejde?</a:t>
            </a:r>
          </a:p>
          <a:p>
            <a:pPr marL="0" indent="0" algn="ctr">
              <a:buNone/>
            </a:pPr>
            <a:endParaRPr lang="da-DK" dirty="0"/>
          </a:p>
          <a:p>
            <a:pPr marL="0" indent="0" algn="ctr">
              <a:buNone/>
            </a:pPr>
            <a:endParaRPr lang="da-DK" dirty="0" smtClean="0"/>
          </a:p>
          <a:p>
            <a:pPr marL="0" indent="0" algn="ctr">
              <a:buNone/>
            </a:pPr>
            <a:r>
              <a:rPr lang="da-DK" dirty="0" smtClean="0"/>
              <a:t>Lav en cirkel pr/eksempel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65F6F-1826-41AD-8958-A512E51A8801}" type="slidenum">
              <a:rPr lang="da-DK" smtClean="0"/>
              <a:t>5</a:t>
            </a:fld>
            <a:endParaRPr lang="da-DK"/>
          </a:p>
        </p:txBody>
      </p:sp>
      <p:pic>
        <p:nvPicPr>
          <p:cNvPr id="5" name="Billede 4" descr="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5244" y="216127"/>
            <a:ext cx="2141220" cy="27749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236687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6624E3CD10854468FCCE94CAABFFAEB" ma:contentTypeVersion="20" ma:contentTypeDescription="Opret et nyt dokument." ma:contentTypeScope="" ma:versionID="7c3ddf537af1a0519b2e07c4694c1aa8">
  <xsd:schema xmlns:xsd="http://www.w3.org/2001/XMLSchema" xmlns:xs="http://www.w3.org/2001/XMLSchema" xmlns:p="http://schemas.microsoft.com/office/2006/metadata/properties" xmlns:ns2="e5a614a0-e390-4758-987e-00508b2d8f32" xmlns:ns3="8e01ca8f-5ef1-4f69-bef7-0923966b1c21" targetNamespace="http://schemas.microsoft.com/office/2006/metadata/properties" ma:root="true" ma:fieldsID="93ae44c31d334598fdeec0aaa330e800" ns2:_="" ns3:_="">
    <xsd:import namespace="e5a614a0-e390-4758-987e-00508b2d8f32"/>
    <xsd:import namespace="8e01ca8f-5ef1-4f69-bef7-0923966b1c2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Dato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a614a0-e390-4758-987e-00508b2d8f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Dato" ma:index="12" nillable="true" ma:displayName="Dato" ma:format="DateOnly" ma:internalName="Dato">
      <xsd:simpleType>
        <xsd:restriction base="dms:DateTime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4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ledmærker" ma:readOnly="false" ma:fieldId="{5cf76f15-5ced-4ddc-b409-7134ff3c332f}" ma:taxonomyMulti="true" ma:sspId="78d8fed3-eade-4d2d-8e51-d1e1973cc8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01ca8f-5ef1-4f69-bef7-0923966b1c21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022ef22a-6204-49a6-8902-6181c02549c8}" ma:internalName="TaxCatchAll" ma:showField="CatchAllData" ma:web="8e01ca8f-5ef1-4f69-bef7-0923966b1c2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ADD77BF-32EA-43C1-9627-8D4DCAEC0F93}"/>
</file>

<file path=customXml/itemProps2.xml><?xml version="1.0" encoding="utf-8"?>
<ds:datastoreItem xmlns:ds="http://schemas.openxmlformats.org/officeDocument/2006/customXml" ds:itemID="{EEE03C5C-C156-453D-B797-857D2BF21015}"/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194</TotalTime>
  <Words>66</Words>
  <Application>Microsoft Office PowerPoint</Application>
  <PresentationFormat>Skærmshow (4:3)</PresentationFormat>
  <Paragraphs>19</Paragraphs>
  <Slides>5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Office-tema</vt:lpstr>
      <vt:lpstr>Hvad betyder kropssprog for kommunikationen?</vt:lpstr>
      <vt:lpstr>Hvad er kropssprog? </vt:lpstr>
      <vt:lpstr>PowerPoint-præsentation</vt:lpstr>
      <vt:lpstr>PowerPoint-præsentation</vt:lpstr>
      <vt:lpstr>Opgave 2-3 deltagere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Helle Emmelie Damgaard Bonde (HDB - Timelærer - AMUN)</dc:creator>
  <cp:lastModifiedBy>Jette Grundahl Lindskov</cp:lastModifiedBy>
  <cp:revision>13</cp:revision>
  <dcterms:created xsi:type="dcterms:W3CDTF">2023-09-18T10:24:19Z</dcterms:created>
  <dcterms:modified xsi:type="dcterms:W3CDTF">2023-09-19T11:52:14Z</dcterms:modified>
</cp:coreProperties>
</file>