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22" r:id="rId16"/>
    <p:sldId id="269" r:id="rId17"/>
    <p:sldId id="270" r:id="rId18"/>
    <p:sldId id="32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A327A9-8444-4C59-9598-3BE3265E6304}" v="6" dt="2025-09-29T07:04:15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39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a Dyring" userId="c15192c8-ced6-4082-8fd4-68509cb850b4" providerId="ADAL" clId="{5594544D-BC53-491C-92A8-97FF6BB00D9F}"/>
    <pc:docChg chg="undo custSel addSld delSld modSld">
      <pc:chgData name="Karina Dyring" userId="c15192c8-ced6-4082-8fd4-68509cb850b4" providerId="ADAL" clId="{5594544D-BC53-491C-92A8-97FF6BB00D9F}" dt="2025-09-29T07:07:30.256" v="710" actId="20577"/>
      <pc:docMkLst>
        <pc:docMk/>
      </pc:docMkLst>
      <pc:sldChg chg="addSp modSp mod setBg">
        <pc:chgData name="Karina Dyring" userId="c15192c8-ced6-4082-8fd4-68509cb850b4" providerId="ADAL" clId="{5594544D-BC53-491C-92A8-97FF6BB00D9F}" dt="2025-09-16T10:57:00.524" v="0" actId="26606"/>
        <pc:sldMkLst>
          <pc:docMk/>
          <pc:sldMk cId="0" sldId="256"/>
        </pc:sldMkLst>
        <pc:spChg chg="mod">
          <ac:chgData name="Karina Dyring" userId="c15192c8-ced6-4082-8fd4-68509cb850b4" providerId="ADAL" clId="{5594544D-BC53-491C-92A8-97FF6BB00D9F}" dt="2025-09-16T10:57:00.524" v="0" actId="26606"/>
          <ac:spMkLst>
            <pc:docMk/>
            <pc:sldMk cId="0" sldId="256"/>
            <ac:spMk id="2" creationId="{00000000-0000-0000-0000-000000000000}"/>
          </ac:spMkLst>
        </pc:spChg>
        <pc:spChg chg="mod">
          <ac:chgData name="Karina Dyring" userId="c15192c8-ced6-4082-8fd4-68509cb850b4" providerId="ADAL" clId="{5594544D-BC53-491C-92A8-97FF6BB00D9F}" dt="2025-09-16T10:57:00.524" v="0" actId="26606"/>
          <ac:spMkLst>
            <pc:docMk/>
            <pc:sldMk cId="0" sldId="256"/>
            <ac:spMk id="3" creationId="{00000000-0000-0000-0000-000000000000}"/>
          </ac:spMkLst>
        </pc:spChg>
        <pc:spChg chg="add">
          <ac:chgData name="Karina Dyring" userId="c15192c8-ced6-4082-8fd4-68509cb850b4" providerId="ADAL" clId="{5594544D-BC53-491C-92A8-97FF6BB00D9F}" dt="2025-09-16T10:57:00.524" v="0" actId="26606"/>
          <ac:spMkLst>
            <pc:docMk/>
            <pc:sldMk cId="0" sldId="256"/>
            <ac:spMk id="8" creationId="{943CAA20-3569-4189-9E48-239A229A86CA}"/>
          </ac:spMkLst>
        </pc:spChg>
        <pc:spChg chg="add">
          <ac:chgData name="Karina Dyring" userId="c15192c8-ced6-4082-8fd4-68509cb850b4" providerId="ADAL" clId="{5594544D-BC53-491C-92A8-97FF6BB00D9F}" dt="2025-09-16T10:57:00.524" v="0" actId="26606"/>
          <ac:spMkLst>
            <pc:docMk/>
            <pc:sldMk cId="0" sldId="256"/>
            <ac:spMk id="10" creationId="{DA542B6D-E775-4832-91DC-2D20F857813A}"/>
          </ac:spMkLst>
        </pc:spChg>
      </pc:sldChg>
      <pc:sldChg chg="addSp delSp modSp mod setBg">
        <pc:chgData name="Karina Dyring" userId="c15192c8-ced6-4082-8fd4-68509cb850b4" providerId="ADAL" clId="{5594544D-BC53-491C-92A8-97FF6BB00D9F}" dt="2025-09-29T06:58:57.492" v="424" actId="20577"/>
        <pc:sldMkLst>
          <pc:docMk/>
          <pc:sldMk cId="0" sldId="258"/>
        </pc:sldMkLst>
        <pc:spChg chg="mod">
          <ac:chgData name="Karina Dyring" userId="c15192c8-ced6-4082-8fd4-68509cb850b4" providerId="ADAL" clId="{5594544D-BC53-491C-92A8-97FF6BB00D9F}" dt="2025-09-16T11:02:23.650" v="58" actId="26606"/>
          <ac:spMkLst>
            <pc:docMk/>
            <pc:sldMk cId="0" sldId="258"/>
            <ac:spMk id="2" creationId="{00000000-0000-0000-0000-000000000000}"/>
          </ac:spMkLst>
        </pc:spChg>
        <pc:spChg chg="mod">
          <ac:chgData name="Karina Dyring" userId="c15192c8-ced6-4082-8fd4-68509cb850b4" providerId="ADAL" clId="{5594544D-BC53-491C-92A8-97FF6BB00D9F}" dt="2025-09-29T06:58:57.492" v="424" actId="20577"/>
          <ac:spMkLst>
            <pc:docMk/>
            <pc:sldMk cId="0" sldId="258"/>
            <ac:spMk id="3" creationId="{00000000-0000-0000-0000-000000000000}"/>
          </ac:spMkLst>
        </pc:spChg>
        <pc:spChg chg="add">
          <ac:chgData name="Karina Dyring" userId="c15192c8-ced6-4082-8fd4-68509cb850b4" providerId="ADAL" clId="{5594544D-BC53-491C-92A8-97FF6BB00D9F}" dt="2025-09-16T11:02:23.650" v="58" actId="26606"/>
          <ac:spMkLst>
            <pc:docMk/>
            <pc:sldMk cId="0" sldId="258"/>
            <ac:spMk id="16" creationId="{04812C46-200A-4DEB-A05E-3ED6C68C2387}"/>
          </ac:spMkLst>
        </pc:spChg>
        <pc:spChg chg="add">
          <ac:chgData name="Karina Dyring" userId="c15192c8-ced6-4082-8fd4-68509cb850b4" providerId="ADAL" clId="{5594544D-BC53-491C-92A8-97FF6BB00D9F}" dt="2025-09-16T11:02:23.650" v="58" actId="26606"/>
          <ac:spMkLst>
            <pc:docMk/>
            <pc:sldMk cId="0" sldId="258"/>
            <ac:spMk id="18" creationId="{D1EA859B-E555-4109-94F3-6700E046E008}"/>
          </ac:spMkLst>
        </pc:spChg>
        <pc:picChg chg="add mod ord">
          <ac:chgData name="Karina Dyring" userId="c15192c8-ced6-4082-8fd4-68509cb850b4" providerId="ADAL" clId="{5594544D-BC53-491C-92A8-97FF6BB00D9F}" dt="2025-09-16T11:02:23.650" v="58" actId="26606"/>
          <ac:picMkLst>
            <pc:docMk/>
            <pc:sldMk cId="0" sldId="258"/>
            <ac:picMk id="5" creationId="{B5E29027-D77A-358C-DF74-CAFCC543E7BA}"/>
          </ac:picMkLst>
        </pc:picChg>
      </pc:sldChg>
      <pc:sldChg chg="addSp delSp mod">
        <pc:chgData name="Karina Dyring" userId="c15192c8-ced6-4082-8fd4-68509cb850b4" providerId="ADAL" clId="{5594544D-BC53-491C-92A8-97FF6BB00D9F}" dt="2025-09-16T11:04:40.915" v="190" actId="26606"/>
        <pc:sldMkLst>
          <pc:docMk/>
          <pc:sldMk cId="0" sldId="261"/>
        </pc:sldMkLst>
        <pc:graphicFrameChg chg="add">
          <ac:chgData name="Karina Dyring" userId="c15192c8-ced6-4082-8fd4-68509cb850b4" providerId="ADAL" clId="{5594544D-BC53-491C-92A8-97FF6BB00D9F}" dt="2025-09-16T11:04:40.915" v="190" actId="26606"/>
          <ac:graphicFrameMkLst>
            <pc:docMk/>
            <pc:sldMk cId="0" sldId="261"/>
            <ac:graphicFrameMk id="5" creationId="{A5AC8959-D107-5ECD-6AA8-43DC7A7E4288}"/>
          </ac:graphicFrameMkLst>
        </pc:graphicFrameChg>
      </pc:sldChg>
      <pc:sldChg chg="modSp mod">
        <pc:chgData name="Karina Dyring" userId="c15192c8-ced6-4082-8fd4-68509cb850b4" providerId="ADAL" clId="{5594544D-BC53-491C-92A8-97FF6BB00D9F}" dt="2025-09-29T06:59:19.924" v="425" actId="20577"/>
        <pc:sldMkLst>
          <pc:docMk/>
          <pc:sldMk cId="0" sldId="262"/>
        </pc:sldMkLst>
        <pc:spChg chg="mod">
          <ac:chgData name="Karina Dyring" userId="c15192c8-ced6-4082-8fd4-68509cb850b4" providerId="ADAL" clId="{5594544D-BC53-491C-92A8-97FF6BB00D9F}" dt="2025-09-16T11:03:42.821" v="93" actId="20577"/>
          <ac:spMkLst>
            <pc:docMk/>
            <pc:sldMk cId="0" sldId="262"/>
            <ac:spMk id="2" creationId="{00000000-0000-0000-0000-000000000000}"/>
          </ac:spMkLst>
        </pc:spChg>
        <pc:spChg chg="mod">
          <ac:chgData name="Karina Dyring" userId="c15192c8-ced6-4082-8fd4-68509cb850b4" providerId="ADAL" clId="{5594544D-BC53-491C-92A8-97FF6BB00D9F}" dt="2025-09-29T06:59:19.924" v="425" actId="20577"/>
          <ac:spMkLst>
            <pc:docMk/>
            <pc:sldMk cId="0" sldId="262"/>
            <ac:spMk id="3" creationId="{00000000-0000-0000-0000-000000000000}"/>
          </ac:spMkLst>
        </pc:spChg>
      </pc:sldChg>
      <pc:sldChg chg="addSp delSp modSp mod setBg">
        <pc:chgData name="Karina Dyring" userId="c15192c8-ced6-4082-8fd4-68509cb850b4" providerId="ADAL" clId="{5594544D-BC53-491C-92A8-97FF6BB00D9F}" dt="2025-09-16T11:10:49.386" v="198" actId="26606"/>
        <pc:sldMkLst>
          <pc:docMk/>
          <pc:sldMk cId="0" sldId="263"/>
        </pc:sldMkLst>
        <pc:spChg chg="mod ord">
          <ac:chgData name="Karina Dyring" userId="c15192c8-ced6-4082-8fd4-68509cb850b4" providerId="ADAL" clId="{5594544D-BC53-491C-92A8-97FF6BB00D9F}" dt="2025-09-16T11:10:49.386" v="198" actId="26606"/>
          <ac:spMkLst>
            <pc:docMk/>
            <pc:sldMk cId="0" sldId="263"/>
            <ac:spMk id="2" creationId="{00000000-0000-0000-0000-000000000000}"/>
          </ac:spMkLst>
        </pc:spChg>
        <pc:spChg chg="add">
          <ac:chgData name="Karina Dyring" userId="c15192c8-ced6-4082-8fd4-68509cb850b4" providerId="ADAL" clId="{5594544D-BC53-491C-92A8-97FF6BB00D9F}" dt="2025-09-16T11:10:49.386" v="198" actId="26606"/>
          <ac:spMkLst>
            <pc:docMk/>
            <pc:sldMk cId="0" sldId="263"/>
            <ac:spMk id="20" creationId="{D4771268-CB57-404A-9271-370EB28F6090}"/>
          </ac:spMkLst>
        </pc:spChg>
        <pc:picChg chg="add mod">
          <ac:chgData name="Karina Dyring" userId="c15192c8-ced6-4082-8fd4-68509cb850b4" providerId="ADAL" clId="{5594544D-BC53-491C-92A8-97FF6BB00D9F}" dt="2025-09-16T11:10:49.386" v="198" actId="26606"/>
          <ac:picMkLst>
            <pc:docMk/>
            <pc:sldMk cId="0" sldId="263"/>
            <ac:picMk id="4" creationId="{48E895B5-292F-34FB-F63E-9C26B5678E1B}"/>
          </ac:picMkLst>
        </pc:picChg>
      </pc:sldChg>
      <pc:sldChg chg="modSp mod">
        <pc:chgData name="Karina Dyring" userId="c15192c8-ced6-4082-8fd4-68509cb850b4" providerId="ADAL" clId="{5594544D-BC53-491C-92A8-97FF6BB00D9F}" dt="2025-09-16T11:11:09.936" v="228" actId="20577"/>
        <pc:sldMkLst>
          <pc:docMk/>
          <pc:sldMk cId="0" sldId="264"/>
        </pc:sldMkLst>
        <pc:spChg chg="mod">
          <ac:chgData name="Karina Dyring" userId="c15192c8-ced6-4082-8fd4-68509cb850b4" providerId="ADAL" clId="{5594544D-BC53-491C-92A8-97FF6BB00D9F}" dt="2025-09-16T11:11:09.936" v="228" actId="20577"/>
          <ac:spMkLst>
            <pc:docMk/>
            <pc:sldMk cId="0" sldId="264"/>
            <ac:spMk id="3" creationId="{00000000-0000-0000-0000-000000000000}"/>
          </ac:spMkLst>
        </pc:spChg>
      </pc:sldChg>
      <pc:sldChg chg="modSp mod">
        <pc:chgData name="Karina Dyring" userId="c15192c8-ced6-4082-8fd4-68509cb850b4" providerId="ADAL" clId="{5594544D-BC53-491C-92A8-97FF6BB00D9F}" dt="2025-09-16T10:59:32.012" v="50" actId="113"/>
        <pc:sldMkLst>
          <pc:docMk/>
          <pc:sldMk cId="0" sldId="270"/>
        </pc:sldMkLst>
        <pc:spChg chg="mod">
          <ac:chgData name="Karina Dyring" userId="c15192c8-ced6-4082-8fd4-68509cb850b4" providerId="ADAL" clId="{5594544D-BC53-491C-92A8-97FF6BB00D9F}" dt="2025-09-16T10:58:18.915" v="33" actId="20577"/>
          <ac:spMkLst>
            <pc:docMk/>
            <pc:sldMk cId="0" sldId="270"/>
            <ac:spMk id="2" creationId="{00000000-0000-0000-0000-000000000000}"/>
          </ac:spMkLst>
        </pc:spChg>
        <pc:spChg chg="mod">
          <ac:chgData name="Karina Dyring" userId="c15192c8-ced6-4082-8fd4-68509cb850b4" providerId="ADAL" clId="{5594544D-BC53-491C-92A8-97FF6BB00D9F}" dt="2025-09-16T10:59:32.012" v="50" actId="113"/>
          <ac:spMkLst>
            <pc:docMk/>
            <pc:sldMk cId="0" sldId="270"/>
            <ac:spMk id="3" creationId="{00000000-0000-0000-0000-000000000000}"/>
          </ac:spMkLst>
        </pc:spChg>
      </pc:sldChg>
      <pc:sldChg chg="addSp modSp new mod setBg">
        <pc:chgData name="Karina Dyring" userId="c15192c8-ced6-4082-8fd4-68509cb850b4" providerId="ADAL" clId="{5594544D-BC53-491C-92A8-97FF6BB00D9F}" dt="2025-09-16T10:57:13.072" v="7" actId="20577"/>
        <pc:sldMkLst>
          <pc:docMk/>
          <pc:sldMk cId="3048800733" sldId="271"/>
        </pc:sldMkLst>
        <pc:spChg chg="mod">
          <ac:chgData name="Karina Dyring" userId="c15192c8-ced6-4082-8fd4-68509cb850b4" providerId="ADAL" clId="{5594544D-BC53-491C-92A8-97FF6BB00D9F}" dt="2025-09-16T10:57:13.072" v="7" actId="20577"/>
          <ac:spMkLst>
            <pc:docMk/>
            <pc:sldMk cId="3048800733" sldId="271"/>
            <ac:spMk id="2" creationId="{4E2DA692-7C79-578A-F43D-36C6F904ED03}"/>
          </ac:spMkLst>
        </pc:spChg>
        <pc:spChg chg="mod">
          <ac:chgData name="Karina Dyring" userId="c15192c8-ced6-4082-8fd4-68509cb850b4" providerId="ADAL" clId="{5594544D-BC53-491C-92A8-97FF6BB00D9F}" dt="2025-09-16T10:57:09.544" v="2" actId="26606"/>
          <ac:spMkLst>
            <pc:docMk/>
            <pc:sldMk cId="3048800733" sldId="271"/>
            <ac:spMk id="3" creationId="{EC57E36F-B563-7D38-2ED1-399E1EDDBB44}"/>
          </ac:spMkLst>
        </pc:spChg>
        <pc:spChg chg="add">
          <ac:chgData name="Karina Dyring" userId="c15192c8-ced6-4082-8fd4-68509cb850b4" providerId="ADAL" clId="{5594544D-BC53-491C-92A8-97FF6BB00D9F}" dt="2025-09-16T10:57:09.544" v="2" actId="26606"/>
          <ac:spMkLst>
            <pc:docMk/>
            <pc:sldMk cId="3048800733" sldId="271"/>
            <ac:spMk id="8" creationId="{289ED1AA-8684-4D37-B208-8777E1A7780D}"/>
          </ac:spMkLst>
        </pc:spChg>
        <pc:spChg chg="add">
          <ac:chgData name="Karina Dyring" userId="c15192c8-ced6-4082-8fd4-68509cb850b4" providerId="ADAL" clId="{5594544D-BC53-491C-92A8-97FF6BB00D9F}" dt="2025-09-16T10:57:09.544" v="2" actId="26606"/>
          <ac:spMkLst>
            <pc:docMk/>
            <pc:sldMk cId="3048800733" sldId="271"/>
            <ac:spMk id="10" creationId="{4180E01B-B1F4-437C-807D-1C930718EE64}"/>
          </ac:spMkLst>
        </pc:spChg>
        <pc:spChg chg="add">
          <ac:chgData name="Karina Dyring" userId="c15192c8-ced6-4082-8fd4-68509cb850b4" providerId="ADAL" clId="{5594544D-BC53-491C-92A8-97FF6BB00D9F}" dt="2025-09-16T10:57:09.544" v="2" actId="26606"/>
          <ac:spMkLst>
            <pc:docMk/>
            <pc:sldMk cId="3048800733" sldId="271"/>
            <ac:spMk id="12" creationId="{41F77738-2AF0-4750-A0C7-F97C2C17590E}"/>
          </ac:spMkLst>
        </pc:spChg>
      </pc:sldChg>
      <pc:sldChg chg="modSp add del mod">
        <pc:chgData name="Karina Dyring" userId="c15192c8-ced6-4082-8fd4-68509cb850b4" providerId="ADAL" clId="{5594544D-BC53-491C-92A8-97FF6BB00D9F}" dt="2025-09-16T11:01:06.993" v="56" actId="47"/>
        <pc:sldMkLst>
          <pc:docMk/>
          <pc:sldMk cId="0" sldId="272"/>
        </pc:sldMkLst>
      </pc:sldChg>
      <pc:sldChg chg="add">
        <pc:chgData name="Karina Dyring" userId="c15192c8-ced6-4082-8fd4-68509cb850b4" providerId="ADAL" clId="{5594544D-BC53-491C-92A8-97FF6BB00D9F}" dt="2025-09-16T11:00:10.885" v="51"/>
        <pc:sldMkLst>
          <pc:docMk/>
          <pc:sldMk cId="0" sldId="273"/>
        </pc:sldMkLst>
      </pc:sldChg>
      <pc:sldChg chg="add">
        <pc:chgData name="Karina Dyring" userId="c15192c8-ced6-4082-8fd4-68509cb850b4" providerId="ADAL" clId="{5594544D-BC53-491C-92A8-97FF6BB00D9F}" dt="2025-09-16T11:00:10.885" v="51"/>
        <pc:sldMkLst>
          <pc:docMk/>
          <pc:sldMk cId="0" sldId="274"/>
        </pc:sldMkLst>
      </pc:sldChg>
      <pc:sldChg chg="add">
        <pc:chgData name="Karina Dyring" userId="c15192c8-ced6-4082-8fd4-68509cb850b4" providerId="ADAL" clId="{5594544D-BC53-491C-92A8-97FF6BB00D9F}" dt="2025-09-16T11:00:10.885" v="51"/>
        <pc:sldMkLst>
          <pc:docMk/>
          <pc:sldMk cId="0" sldId="275"/>
        </pc:sldMkLst>
      </pc:sldChg>
      <pc:sldChg chg="add">
        <pc:chgData name="Karina Dyring" userId="c15192c8-ced6-4082-8fd4-68509cb850b4" providerId="ADAL" clId="{5594544D-BC53-491C-92A8-97FF6BB00D9F}" dt="2025-09-16T11:00:10.885" v="51"/>
        <pc:sldMkLst>
          <pc:docMk/>
          <pc:sldMk cId="0" sldId="276"/>
        </pc:sldMkLst>
      </pc:sldChg>
      <pc:sldChg chg="add">
        <pc:chgData name="Karina Dyring" userId="c15192c8-ced6-4082-8fd4-68509cb850b4" providerId="ADAL" clId="{5594544D-BC53-491C-92A8-97FF6BB00D9F}" dt="2025-09-16T11:00:10.885" v="51"/>
        <pc:sldMkLst>
          <pc:docMk/>
          <pc:sldMk cId="0" sldId="277"/>
        </pc:sldMkLst>
      </pc:sldChg>
      <pc:sldChg chg="modSp add mod modNotesTx">
        <pc:chgData name="Karina Dyring" userId="c15192c8-ced6-4082-8fd4-68509cb850b4" providerId="ADAL" clId="{5594544D-BC53-491C-92A8-97FF6BB00D9F}" dt="2025-09-29T07:06:17.177" v="649" actId="20577"/>
        <pc:sldMkLst>
          <pc:docMk/>
          <pc:sldMk cId="0" sldId="278"/>
        </pc:sldMkLst>
        <pc:spChg chg="mod">
          <ac:chgData name="Karina Dyring" userId="c15192c8-ced6-4082-8fd4-68509cb850b4" providerId="ADAL" clId="{5594544D-BC53-491C-92A8-97FF6BB00D9F}" dt="2025-09-29T07:05:28.444" v="494" actId="20577"/>
          <ac:spMkLst>
            <pc:docMk/>
            <pc:sldMk cId="0" sldId="278"/>
            <ac:spMk id="3" creationId="{00000000-0000-0000-0000-000000000000}"/>
          </ac:spMkLst>
        </pc:spChg>
      </pc:sldChg>
      <pc:sldChg chg="modSp add mod modNotesTx">
        <pc:chgData name="Karina Dyring" userId="c15192c8-ced6-4082-8fd4-68509cb850b4" providerId="ADAL" clId="{5594544D-BC53-491C-92A8-97FF6BB00D9F}" dt="2025-09-29T07:06:56.738" v="682" actId="20577"/>
        <pc:sldMkLst>
          <pc:docMk/>
          <pc:sldMk cId="0" sldId="279"/>
        </pc:sldMkLst>
        <pc:spChg chg="mod">
          <ac:chgData name="Karina Dyring" userId="c15192c8-ced6-4082-8fd4-68509cb850b4" providerId="ADAL" clId="{5594544D-BC53-491C-92A8-97FF6BB00D9F}" dt="2025-09-29T07:06:49.381" v="668" actId="20577"/>
          <ac:spMkLst>
            <pc:docMk/>
            <pc:sldMk cId="0" sldId="279"/>
            <ac:spMk id="3" creationId="{00000000-0000-0000-0000-000000000000}"/>
          </ac:spMkLst>
        </pc:spChg>
      </pc:sldChg>
      <pc:sldChg chg="add modNotesTx">
        <pc:chgData name="Karina Dyring" userId="c15192c8-ced6-4082-8fd4-68509cb850b4" providerId="ADAL" clId="{5594544D-BC53-491C-92A8-97FF6BB00D9F}" dt="2025-09-29T07:07:19.767" v="701" actId="20577"/>
        <pc:sldMkLst>
          <pc:docMk/>
          <pc:sldMk cId="0" sldId="280"/>
        </pc:sldMkLst>
      </pc:sldChg>
      <pc:sldChg chg="modSp add mod">
        <pc:chgData name="Karina Dyring" userId="c15192c8-ced6-4082-8fd4-68509cb850b4" providerId="ADAL" clId="{5594544D-BC53-491C-92A8-97FF6BB00D9F}" dt="2025-09-29T07:07:30.256" v="710" actId="20577"/>
        <pc:sldMkLst>
          <pc:docMk/>
          <pc:sldMk cId="0" sldId="281"/>
        </pc:sldMkLst>
        <pc:spChg chg="mod">
          <ac:chgData name="Karina Dyring" userId="c15192c8-ced6-4082-8fd4-68509cb850b4" providerId="ADAL" clId="{5594544D-BC53-491C-92A8-97FF6BB00D9F}" dt="2025-09-29T07:07:30.256" v="710" actId="20577"/>
          <ac:spMkLst>
            <pc:docMk/>
            <pc:sldMk cId="0" sldId="281"/>
            <ac:spMk id="3" creationId="{00000000-0000-0000-0000-000000000000}"/>
          </ac:spMkLst>
        </pc:spChg>
      </pc:sldChg>
      <pc:sldChg chg="add">
        <pc:chgData name="Karina Dyring" userId="c15192c8-ced6-4082-8fd4-68509cb850b4" providerId="ADAL" clId="{5594544D-BC53-491C-92A8-97FF6BB00D9F}" dt="2025-09-16T11:00:10.885" v="51"/>
        <pc:sldMkLst>
          <pc:docMk/>
          <pc:sldMk cId="0" sldId="282"/>
        </pc:sldMkLst>
      </pc:sldChg>
      <pc:sldChg chg="modSp add">
        <pc:chgData name="Karina Dyring" userId="c15192c8-ced6-4082-8fd4-68509cb850b4" providerId="ADAL" clId="{5594544D-BC53-491C-92A8-97FF6BB00D9F}" dt="2025-09-16T11:01:00.478" v="55"/>
        <pc:sldMkLst>
          <pc:docMk/>
          <pc:sldMk cId="3756979663" sldId="321"/>
        </pc:sldMkLst>
        <pc:spChg chg="mod">
          <ac:chgData name="Karina Dyring" userId="c15192c8-ced6-4082-8fd4-68509cb850b4" providerId="ADAL" clId="{5594544D-BC53-491C-92A8-97FF6BB00D9F}" dt="2025-09-16T11:01:00.478" v="55"/>
          <ac:spMkLst>
            <pc:docMk/>
            <pc:sldMk cId="3756979663" sldId="321"/>
            <ac:spMk id="2" creationId="{37EEBC6A-B35D-197D-C1C8-B5BD36DD148D}"/>
          </ac:spMkLst>
        </pc:spChg>
      </pc:sldChg>
      <pc:sldChg chg="addSp delSp modSp new mod setBg modNotesTx">
        <pc:chgData name="Karina Dyring" userId="c15192c8-ced6-4082-8fd4-68509cb850b4" providerId="ADAL" clId="{5594544D-BC53-491C-92A8-97FF6BB00D9F}" dt="2025-09-29T07:04:32.743" v="427" actId="26606"/>
        <pc:sldMkLst>
          <pc:docMk/>
          <pc:sldMk cId="3963221716" sldId="322"/>
        </pc:sldMkLst>
        <pc:spChg chg="mod ord">
          <ac:chgData name="Karina Dyring" userId="c15192c8-ced6-4082-8fd4-68509cb850b4" providerId="ADAL" clId="{5594544D-BC53-491C-92A8-97FF6BB00D9F}" dt="2025-09-29T07:04:32.743" v="427" actId="26606"/>
          <ac:spMkLst>
            <pc:docMk/>
            <pc:sldMk cId="3963221716" sldId="322"/>
            <ac:spMk id="2" creationId="{920BB00D-61E8-455E-C0DF-4237B0C20583}"/>
          </ac:spMkLst>
        </pc:spChg>
        <pc:spChg chg="del">
          <ac:chgData name="Karina Dyring" userId="c15192c8-ced6-4082-8fd4-68509cb850b4" providerId="ADAL" clId="{5594544D-BC53-491C-92A8-97FF6BB00D9F}" dt="2025-09-29T07:04:15.021" v="426"/>
          <ac:spMkLst>
            <pc:docMk/>
            <pc:sldMk cId="3963221716" sldId="322"/>
            <ac:spMk id="3" creationId="{783E32B4-D9E4-3CF1-BC55-247BE114AAF2}"/>
          </ac:spMkLst>
        </pc:spChg>
        <pc:spChg chg="add">
          <ac:chgData name="Karina Dyring" userId="c15192c8-ced6-4082-8fd4-68509cb850b4" providerId="ADAL" clId="{5594544D-BC53-491C-92A8-97FF6BB00D9F}" dt="2025-09-29T07:04:32.743" v="427" actId="26606"/>
          <ac:spMkLst>
            <pc:docMk/>
            <pc:sldMk cId="3963221716" sldId="322"/>
            <ac:spMk id="9" creationId="{37C89E4B-3C9F-44B9-8B86-D9E3D112D8EC}"/>
          </ac:spMkLst>
        </pc:spChg>
        <pc:picChg chg="add mod">
          <ac:chgData name="Karina Dyring" userId="c15192c8-ced6-4082-8fd4-68509cb850b4" providerId="ADAL" clId="{5594544D-BC53-491C-92A8-97FF6BB00D9F}" dt="2025-09-29T07:04:32.743" v="427" actId="26606"/>
          <ac:picMkLst>
            <pc:docMk/>
            <pc:sldMk cId="3963221716" sldId="322"/>
            <ac:picMk id="4" creationId="{FFDB3AF5-BAA7-29E2-8E1D-FE6BFD40BC68}"/>
          </ac:picMkLst>
        </pc:picChg>
        <pc:cxnChg chg="add">
          <ac:chgData name="Karina Dyring" userId="c15192c8-ced6-4082-8fd4-68509cb850b4" providerId="ADAL" clId="{5594544D-BC53-491C-92A8-97FF6BB00D9F}" dt="2025-09-29T07:04:32.743" v="427" actId="26606"/>
          <ac:cxnSpMkLst>
            <pc:docMk/>
            <pc:sldMk cId="3963221716" sldId="322"/>
            <ac:cxnSpMk id="11" creationId="{AA2EAA10-076F-46BD-8F0F-B9A2FB77A85C}"/>
          </ac:cxnSpMkLst>
        </pc:cxnChg>
        <pc:cxnChg chg="add">
          <ac:chgData name="Karina Dyring" userId="c15192c8-ced6-4082-8fd4-68509cb850b4" providerId="ADAL" clId="{5594544D-BC53-491C-92A8-97FF6BB00D9F}" dt="2025-09-29T07:04:32.743" v="427" actId="26606"/>
          <ac:cxnSpMkLst>
            <pc:docMk/>
            <pc:sldMk cId="3963221716" sldId="322"/>
            <ac:cxnSpMk id="13" creationId="{D891E407-403B-4764-86C9-33A56D3BCAA3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2CABF-1FE3-4D35-BC1B-E5643ABB6D6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4071D8-9A39-4F38-A092-4814DFC8DE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Risiko for glidning og tipning</a:t>
          </a:r>
        </a:p>
      </dgm:t>
    </dgm:pt>
    <dgm:pt modelId="{216E6CCC-0505-4006-93B5-D89B4103DBBB}" type="parTrans" cxnId="{34E94EAC-2AC4-40F9-A76B-37E2A39180CD}">
      <dgm:prSet/>
      <dgm:spPr/>
      <dgm:t>
        <a:bodyPr/>
        <a:lstStyle/>
        <a:p>
          <a:endParaRPr lang="en-US"/>
        </a:p>
      </dgm:t>
    </dgm:pt>
    <dgm:pt modelId="{20BEFC59-FEEA-4929-972F-70B09CEF8761}" type="sibTrans" cxnId="{34E94EAC-2AC4-40F9-A76B-37E2A39180CD}">
      <dgm:prSet/>
      <dgm:spPr/>
      <dgm:t>
        <a:bodyPr/>
        <a:lstStyle/>
        <a:p>
          <a:endParaRPr lang="en-US"/>
        </a:p>
      </dgm:t>
    </dgm:pt>
    <dgm:pt modelId="{DA684CE5-3351-41BD-9BE8-9DEAE60FCD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Lovkrav og ansvar</a:t>
          </a:r>
        </a:p>
      </dgm:t>
    </dgm:pt>
    <dgm:pt modelId="{A4765804-D244-44AF-B4C5-B471A4601DF2}" type="parTrans" cxnId="{B37C28E9-5AC2-44CB-BE29-1025292D1754}">
      <dgm:prSet/>
      <dgm:spPr/>
      <dgm:t>
        <a:bodyPr/>
        <a:lstStyle/>
        <a:p>
          <a:endParaRPr lang="en-US"/>
        </a:p>
      </dgm:t>
    </dgm:pt>
    <dgm:pt modelId="{C3C34F31-734B-4F4A-B308-6B1DAC02D96D}" type="sibTrans" cxnId="{B37C28E9-5AC2-44CB-BE29-1025292D1754}">
      <dgm:prSet/>
      <dgm:spPr/>
      <dgm:t>
        <a:bodyPr/>
        <a:lstStyle/>
        <a:p>
          <a:endParaRPr lang="en-US"/>
        </a:p>
      </dgm:t>
    </dgm:pt>
    <dgm:pt modelId="{EF0CE620-5FD6-40AF-A8BD-32B2DB487532}" type="pres">
      <dgm:prSet presAssocID="{4272CABF-1FE3-4D35-BC1B-E5643ABB6D6A}" presName="root" presStyleCnt="0">
        <dgm:presLayoutVars>
          <dgm:dir/>
          <dgm:resizeHandles val="exact"/>
        </dgm:presLayoutVars>
      </dgm:prSet>
      <dgm:spPr/>
    </dgm:pt>
    <dgm:pt modelId="{1394D1CA-5009-4E8D-BDF0-4553ACE8A906}" type="pres">
      <dgm:prSet presAssocID="{574071D8-9A39-4F38-A092-4814DFC8DEFB}" presName="compNode" presStyleCnt="0"/>
      <dgm:spPr/>
    </dgm:pt>
    <dgm:pt modelId="{AA96A84C-307D-4008-8E9F-DB50C4BA2517}" type="pres">
      <dgm:prSet presAssocID="{574071D8-9A39-4F38-A092-4814DFC8DEF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varsel"/>
        </a:ext>
      </dgm:extLst>
    </dgm:pt>
    <dgm:pt modelId="{034FF1AE-3203-43CE-9F48-E4E639F0A125}" type="pres">
      <dgm:prSet presAssocID="{574071D8-9A39-4F38-A092-4814DFC8DEFB}" presName="spaceRect" presStyleCnt="0"/>
      <dgm:spPr/>
    </dgm:pt>
    <dgm:pt modelId="{5930D9D5-6A90-4F7D-A607-F07F53705DDF}" type="pres">
      <dgm:prSet presAssocID="{574071D8-9A39-4F38-A092-4814DFC8DEFB}" presName="textRect" presStyleLbl="revTx" presStyleIdx="0" presStyleCnt="2">
        <dgm:presLayoutVars>
          <dgm:chMax val="1"/>
          <dgm:chPref val="1"/>
        </dgm:presLayoutVars>
      </dgm:prSet>
      <dgm:spPr/>
    </dgm:pt>
    <dgm:pt modelId="{B113C44C-CC56-402C-AB5D-8F25FDECD653}" type="pres">
      <dgm:prSet presAssocID="{20BEFC59-FEEA-4929-972F-70B09CEF8761}" presName="sibTrans" presStyleCnt="0"/>
      <dgm:spPr/>
    </dgm:pt>
    <dgm:pt modelId="{27774CCD-BE58-4AAB-A89F-F43117334AA7}" type="pres">
      <dgm:prSet presAssocID="{DA684CE5-3351-41BD-9BE8-9DEAE60FCD5A}" presName="compNode" presStyleCnt="0"/>
      <dgm:spPr/>
    </dgm:pt>
    <dgm:pt modelId="{CB9A2E18-2BE3-4143-B36A-85CB96A3D29D}" type="pres">
      <dgm:prSet presAssocID="{DA684CE5-3351-41BD-9BE8-9DEAE60FCD5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pe af mænd"/>
        </a:ext>
      </dgm:extLst>
    </dgm:pt>
    <dgm:pt modelId="{3578B907-8B0B-4C35-A140-7C75BAC98339}" type="pres">
      <dgm:prSet presAssocID="{DA684CE5-3351-41BD-9BE8-9DEAE60FCD5A}" presName="spaceRect" presStyleCnt="0"/>
      <dgm:spPr/>
    </dgm:pt>
    <dgm:pt modelId="{F575587A-9411-4505-A627-2347471B0173}" type="pres">
      <dgm:prSet presAssocID="{DA684CE5-3351-41BD-9BE8-9DEAE60FCD5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2CACB7E-0677-4AA1-B628-E36344B8D6E2}" type="presOf" srcId="{DA684CE5-3351-41BD-9BE8-9DEAE60FCD5A}" destId="{F575587A-9411-4505-A627-2347471B0173}" srcOrd="0" destOrd="0" presId="urn:microsoft.com/office/officeart/2018/2/layout/IconLabelList"/>
    <dgm:cxn modelId="{34E94EAC-2AC4-40F9-A76B-37E2A39180CD}" srcId="{4272CABF-1FE3-4D35-BC1B-E5643ABB6D6A}" destId="{574071D8-9A39-4F38-A092-4814DFC8DEFB}" srcOrd="0" destOrd="0" parTransId="{216E6CCC-0505-4006-93B5-D89B4103DBBB}" sibTransId="{20BEFC59-FEEA-4929-972F-70B09CEF8761}"/>
    <dgm:cxn modelId="{B4900EB7-36CA-4ED7-B2FA-1BD4384899DC}" type="presOf" srcId="{4272CABF-1FE3-4D35-BC1B-E5643ABB6D6A}" destId="{EF0CE620-5FD6-40AF-A8BD-32B2DB487532}" srcOrd="0" destOrd="0" presId="urn:microsoft.com/office/officeart/2018/2/layout/IconLabelList"/>
    <dgm:cxn modelId="{929C2BC4-C899-4EC9-8589-088486BFF0E1}" type="presOf" srcId="{574071D8-9A39-4F38-A092-4814DFC8DEFB}" destId="{5930D9D5-6A90-4F7D-A607-F07F53705DDF}" srcOrd="0" destOrd="0" presId="urn:microsoft.com/office/officeart/2018/2/layout/IconLabelList"/>
    <dgm:cxn modelId="{B37C28E9-5AC2-44CB-BE29-1025292D1754}" srcId="{4272CABF-1FE3-4D35-BC1B-E5643ABB6D6A}" destId="{DA684CE5-3351-41BD-9BE8-9DEAE60FCD5A}" srcOrd="1" destOrd="0" parTransId="{A4765804-D244-44AF-B4C5-B471A4601DF2}" sibTransId="{C3C34F31-734B-4F4A-B308-6B1DAC02D96D}"/>
    <dgm:cxn modelId="{8D7DF9E4-DC8C-434C-AB15-4985011A1A62}" type="presParOf" srcId="{EF0CE620-5FD6-40AF-A8BD-32B2DB487532}" destId="{1394D1CA-5009-4E8D-BDF0-4553ACE8A906}" srcOrd="0" destOrd="0" presId="urn:microsoft.com/office/officeart/2018/2/layout/IconLabelList"/>
    <dgm:cxn modelId="{2E4F6DDC-B10A-4ADE-9C66-F54B5D2D4F3C}" type="presParOf" srcId="{1394D1CA-5009-4E8D-BDF0-4553ACE8A906}" destId="{AA96A84C-307D-4008-8E9F-DB50C4BA2517}" srcOrd="0" destOrd="0" presId="urn:microsoft.com/office/officeart/2018/2/layout/IconLabelList"/>
    <dgm:cxn modelId="{DD37FAFE-869D-4CAF-AAC7-60CD0031780C}" type="presParOf" srcId="{1394D1CA-5009-4E8D-BDF0-4553ACE8A906}" destId="{034FF1AE-3203-43CE-9F48-E4E639F0A125}" srcOrd="1" destOrd="0" presId="urn:microsoft.com/office/officeart/2018/2/layout/IconLabelList"/>
    <dgm:cxn modelId="{54774CF0-9AD4-49AB-A566-497CC436F77C}" type="presParOf" srcId="{1394D1CA-5009-4E8D-BDF0-4553ACE8A906}" destId="{5930D9D5-6A90-4F7D-A607-F07F53705DDF}" srcOrd="2" destOrd="0" presId="urn:microsoft.com/office/officeart/2018/2/layout/IconLabelList"/>
    <dgm:cxn modelId="{8DE8162D-E7C6-47C9-9E8D-0A30A0C9BBD5}" type="presParOf" srcId="{EF0CE620-5FD6-40AF-A8BD-32B2DB487532}" destId="{B113C44C-CC56-402C-AB5D-8F25FDECD653}" srcOrd="1" destOrd="0" presId="urn:microsoft.com/office/officeart/2018/2/layout/IconLabelList"/>
    <dgm:cxn modelId="{3920BE1E-2E36-46D6-9AC4-CF153B37305B}" type="presParOf" srcId="{EF0CE620-5FD6-40AF-A8BD-32B2DB487532}" destId="{27774CCD-BE58-4AAB-A89F-F43117334AA7}" srcOrd="2" destOrd="0" presId="urn:microsoft.com/office/officeart/2018/2/layout/IconLabelList"/>
    <dgm:cxn modelId="{76ACF41B-60A3-4AE7-8F53-ECBBCBF43677}" type="presParOf" srcId="{27774CCD-BE58-4AAB-A89F-F43117334AA7}" destId="{CB9A2E18-2BE3-4143-B36A-85CB96A3D29D}" srcOrd="0" destOrd="0" presId="urn:microsoft.com/office/officeart/2018/2/layout/IconLabelList"/>
    <dgm:cxn modelId="{93A4DFEF-D740-46DD-8D1A-571613B3082A}" type="presParOf" srcId="{27774CCD-BE58-4AAB-A89F-F43117334AA7}" destId="{3578B907-8B0B-4C35-A140-7C75BAC98339}" srcOrd="1" destOrd="0" presId="urn:microsoft.com/office/officeart/2018/2/layout/IconLabelList"/>
    <dgm:cxn modelId="{55F392A0-1C7E-4B46-A6F7-A6209C0B9C14}" type="presParOf" srcId="{27774CCD-BE58-4AAB-A89F-F43117334AA7}" destId="{F575587A-9411-4505-A627-2347471B017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6A84C-307D-4008-8E9F-DB50C4BA2517}">
      <dsp:nvSpPr>
        <dsp:cNvPr id="0" name=""/>
        <dsp:cNvSpPr/>
      </dsp:nvSpPr>
      <dsp:spPr>
        <a:xfrm>
          <a:off x="1052690" y="841797"/>
          <a:ext cx="1695937" cy="169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0D9D5-6A90-4F7D-A607-F07F53705DDF}">
      <dsp:nvSpPr>
        <dsp:cNvPr id="0" name=""/>
        <dsp:cNvSpPr/>
      </dsp:nvSpPr>
      <dsp:spPr>
        <a:xfrm>
          <a:off x="16284" y="2964165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Risiko for glidning og tipning</a:t>
          </a:r>
        </a:p>
      </dsp:txBody>
      <dsp:txXfrm>
        <a:off x="16284" y="2964165"/>
        <a:ext cx="3768750" cy="720000"/>
      </dsp:txXfrm>
    </dsp:sp>
    <dsp:sp modelId="{CB9A2E18-2BE3-4143-B36A-85CB96A3D29D}">
      <dsp:nvSpPr>
        <dsp:cNvPr id="0" name=""/>
        <dsp:cNvSpPr/>
      </dsp:nvSpPr>
      <dsp:spPr>
        <a:xfrm>
          <a:off x="5480971" y="841797"/>
          <a:ext cx="1695937" cy="169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75587A-9411-4505-A627-2347471B0173}">
      <dsp:nvSpPr>
        <dsp:cNvPr id="0" name=""/>
        <dsp:cNvSpPr/>
      </dsp:nvSpPr>
      <dsp:spPr>
        <a:xfrm>
          <a:off x="4444565" y="2964165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Lovkrav og ansvar</a:t>
          </a:r>
        </a:p>
      </dsp:txBody>
      <dsp:txXfrm>
        <a:off x="4444565" y="2964165"/>
        <a:ext cx="37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ADF16-93D2-44D7-9866-8812608242FE}" type="datetimeFigureOut">
              <a:rPr lang="da-DK" smtClean="0"/>
              <a:t>29-09-2025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5F7DE-102E-4F87-A6F3-5370DFE335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7618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Indled med at understrege hvorfor korrekt lastning er kritisk både for chauffør og andre trafikanter.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Eleverne udfører praktiske øvelser under vejledning. Husk sikkerhed.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Lav små opgaver med forskellige typer last og lad eleverne løse dem i grupper.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Sæt grupperne til at planlægge realistiske lastninger og præsentere løsningerne.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Lav praktiske øvelser ud fra det gods og andet materiel som skolen har til rådighed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5F7DE-102E-4F87-A6F3-5370DFE335C8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3700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Afslut med fælles refleksion og inddrag praktiske erfaringer fra branchen.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Opsummer læringsmålene og hvordan de knytter sig til chaufførens praksis.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Tyngdepunktet er lastens balancepunkt; det påvirker køretøjets stabilitet.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Det kan give ulige belastning, nedsat stabilitet og risiko for væltning.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Nyttelast = totalvægt – egenvægt – fører/vægt af udstyr.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Bremsekræfter, sidekræfter i kurver, tyngdekraft.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Vis hvordan kræfter påvirker lasten under kørsel. Brug evt. simple øvelser eller illustrationer.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Fordi lasten ellers kan glide, vælte eller tippe under kørsel.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Svarforslag</a:t>
            </a:r>
            <a:r>
              <a:rPr dirty="0"/>
              <a:t>: </a:t>
            </a:r>
            <a:r>
              <a:rPr dirty="0" err="1"/>
              <a:t>Friktion</a:t>
            </a:r>
            <a:r>
              <a:rPr lang="da-DK" dirty="0"/>
              <a:t>en har stor betydning, lav friktion = mere lastsikring.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Svarforslag</a:t>
            </a:r>
            <a:r>
              <a:rPr dirty="0"/>
              <a:t>: Det er </a:t>
            </a:r>
            <a:r>
              <a:rPr lang="da-DK" dirty="0"/>
              <a:t>båndets</a:t>
            </a:r>
            <a:r>
              <a:rPr dirty="0"/>
              <a:t> </a:t>
            </a:r>
            <a:r>
              <a:rPr dirty="0" err="1"/>
              <a:t>maksimale</a:t>
            </a:r>
            <a:r>
              <a:rPr dirty="0"/>
              <a:t> </a:t>
            </a:r>
            <a:r>
              <a:rPr lang="da-DK" dirty="0"/>
              <a:t>surrings</a:t>
            </a:r>
            <a:r>
              <a:rPr dirty="0" err="1"/>
              <a:t>styrke</a:t>
            </a:r>
            <a:r>
              <a:rPr dirty="0"/>
              <a:t>, </a:t>
            </a:r>
            <a:r>
              <a:rPr dirty="0" err="1"/>
              <a:t>angivet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daN.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Svarforslag</a:t>
            </a:r>
            <a:r>
              <a:rPr dirty="0"/>
              <a:t>: Lasten </a:t>
            </a:r>
            <a:r>
              <a:rPr dirty="0" err="1"/>
              <a:t>kan</a:t>
            </a:r>
            <a:r>
              <a:rPr dirty="0"/>
              <a:t> glide </a:t>
            </a:r>
            <a:r>
              <a:rPr dirty="0" err="1"/>
              <a:t>lettere</a:t>
            </a:r>
            <a:r>
              <a:rPr dirty="0"/>
              <a:t>, </a:t>
            </a:r>
            <a:r>
              <a:rPr dirty="0" err="1"/>
              <a:t>kræver</a:t>
            </a:r>
            <a:r>
              <a:rPr dirty="0"/>
              <a:t> </a:t>
            </a:r>
            <a:r>
              <a:rPr lang="da-DK" dirty="0"/>
              <a:t>mere </a:t>
            </a:r>
            <a:r>
              <a:rPr dirty="0" err="1"/>
              <a:t>sikring</a:t>
            </a:r>
            <a:r>
              <a:rPr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Kontroller slid, brud, sømme, kroge og spændemekanismer.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Ved at reducere risikoen for ulykker, sikre køretøjets stabilitet og beskytte andre trafikanter.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Eksemplificér med tegninger af høj og lav last, og hvordan det påvirker køretøjets stabilitet.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Brug eksempler fra miniguiden. Lad eleverne beregne nyttelast med forskellige scenarier.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Inddrag ulykkeseksempler eller videoer for at understøtte vigtigheden af korrekt lastsikring.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Vis billeder fra miniguiden. Diskuter fordele og ulemper ved de forskellige metoder.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Demonstrér praktisk med surringsgrej i klassen eller på pladsen.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Gennemgå tabellerne i miniguiden. Lad eleverne beregne antal remme ud fra eksempler.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Brug billeder/tegninger og lad eleverne identificere fejl og rette dem.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088" y="0"/>
            <a:ext cx="7177823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2DA692-7C79-578A-F43D-36C6F904E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9037" y="955309"/>
            <a:ext cx="5305926" cy="2898975"/>
          </a:xfrm>
        </p:spPr>
        <p:txBody>
          <a:bodyPr>
            <a:normAutofit/>
          </a:bodyPr>
          <a:lstStyle/>
          <a:p>
            <a:r>
              <a:rPr lang="da-DK" sz="5700" dirty="0">
                <a:solidFill>
                  <a:srgbClr val="FFFFFF"/>
                </a:solidFill>
              </a:rPr>
              <a:t>Uge 4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C57E36F-B563-7D38-2ED1-399E1EDDB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6187" y="4533813"/>
            <a:ext cx="5197641" cy="938463"/>
          </a:xfrm>
        </p:spPr>
        <p:txBody>
          <a:bodyPr>
            <a:normAutofit/>
          </a:bodyPr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173498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00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Omregningsfaktorer og surringsgrej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Surringsstyrke</a:t>
            </a:r>
            <a:r>
              <a:rPr dirty="0"/>
              <a:t> (LC)</a:t>
            </a:r>
          </a:p>
          <a:p>
            <a:r>
              <a:rPr dirty="0"/>
              <a:t>STF-</a:t>
            </a:r>
            <a:r>
              <a:rPr dirty="0" err="1"/>
              <a:t>værdi</a:t>
            </a:r>
            <a:endParaRPr dirty="0"/>
          </a:p>
          <a:p>
            <a:r>
              <a:rPr dirty="0" err="1"/>
              <a:t>Friktionskoefficienter</a:t>
            </a:r>
            <a:r>
              <a:rPr dirty="0"/>
              <a:t> (µ)</a:t>
            </a:r>
          </a:p>
          <a:p>
            <a:r>
              <a:rPr dirty="0" err="1"/>
              <a:t>Beregningseksempler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Cases med godsplacering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Forkert placeret last → konsekvenser</a:t>
            </a:r>
          </a:p>
          <a:p>
            <a:r>
              <a:t>God praksis → stabilitet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Praktiske øvelser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Brug af surringsremme</a:t>
            </a:r>
          </a:p>
          <a:p>
            <a:r>
              <a:t>Kontrol af anordninger</a:t>
            </a:r>
          </a:p>
          <a:p>
            <a:r>
              <a:t>Brug af presenning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Beregninger i praksis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Eksempel: Beregn behovet for antal surringsremme</a:t>
            </a:r>
          </a:p>
          <a:p>
            <a:r>
              <a:t>Inddrag tabeller og faktorer fra miniguiden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Gruppearbejde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Udarbejd lastningsplan for et køretøj</a:t>
            </a:r>
          </a:p>
          <a:p>
            <a:r>
              <a:t>Beregn akseltryk, nyttelast og sikringsbehov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FFDB3AF5-BAA7-29E2-8E1D-FE6BFD40BC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6650" r="4348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0BB00D-61E8-455E-C0DF-4237B0C20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Praktiske øvelser i lastsikring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221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Opsamling og refleksion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Hvordan øger korrekt lastning sikkerheden?</a:t>
            </a:r>
          </a:p>
          <a:p>
            <a:r>
              <a:t>Hvad kan konsekvenserne være ved fejl?</a:t>
            </a:r>
          </a:p>
          <a:p>
            <a:r>
              <a:t>Kobling til chaufførens ansvar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Arbejdsark til power point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17118" cy="50834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a-DK" sz="4400" b="1" dirty="0"/>
              <a:t>Opgave 1 </a:t>
            </a:r>
            <a:r>
              <a:rPr lang="da-DK" sz="4400" dirty="0"/>
              <a:t>– Tyngdepunkt og akseltryk</a:t>
            </a:r>
          </a:p>
          <a:p>
            <a:pPr marL="0" indent="0">
              <a:buNone/>
            </a:pPr>
            <a:r>
              <a:rPr lang="da-DK" sz="4400" dirty="0"/>
              <a:t>Forklar hvad tyngdepunkt betyder i forbindelse med lastning af et køretøj.</a:t>
            </a:r>
          </a:p>
          <a:p>
            <a:pPr marL="0" indent="0">
              <a:buNone/>
            </a:pPr>
            <a:r>
              <a:rPr lang="da-DK" sz="4400" dirty="0"/>
              <a:t>Hvordan kan forkert placering af godset påvirke akseltrykket og køretøjets stabilitet?</a:t>
            </a:r>
          </a:p>
          <a:p>
            <a:pPr marL="0" indent="0">
              <a:buNone/>
            </a:pPr>
            <a:r>
              <a:rPr lang="da-DK" sz="4400" b="1" dirty="0"/>
              <a:t>Opgave 2 </a:t>
            </a:r>
            <a:r>
              <a:rPr lang="da-DK" sz="4400" dirty="0"/>
              <a:t>– Nyttelast</a:t>
            </a:r>
          </a:p>
          <a:p>
            <a:pPr marL="0" indent="0">
              <a:buNone/>
            </a:pPr>
            <a:r>
              <a:rPr lang="da-DK" sz="4400" dirty="0"/>
              <a:t>Beregn nyttelasten for en lastbil med en totalvægt på 18.000 kg, en egenvægt på 9.200 kg og en førervægt på 80 kg.</a:t>
            </a:r>
          </a:p>
          <a:p>
            <a:pPr marL="0" indent="0">
              <a:buNone/>
            </a:pPr>
            <a:r>
              <a:rPr lang="da-DK" sz="4400" dirty="0"/>
              <a:t>Hvor meget gods kan der lastes på bilen?</a:t>
            </a:r>
          </a:p>
          <a:p>
            <a:pPr marL="0" indent="0">
              <a:buNone/>
            </a:pPr>
            <a:r>
              <a:rPr lang="da-DK" sz="4400" b="1" dirty="0"/>
              <a:t>Opgave 3 </a:t>
            </a:r>
            <a:r>
              <a:rPr lang="da-DK" sz="4400" dirty="0"/>
              <a:t>– Kræfter under kørsel</a:t>
            </a:r>
          </a:p>
          <a:p>
            <a:pPr marL="0" indent="0">
              <a:buNone/>
            </a:pPr>
            <a:r>
              <a:rPr lang="da-DK" sz="4400" dirty="0"/>
              <a:t>Beskriv hvordan bremsning, acceleration og kurvekørsel påvirker lasten.</a:t>
            </a:r>
          </a:p>
          <a:p>
            <a:pPr marL="0" indent="0">
              <a:buNone/>
            </a:pPr>
            <a:r>
              <a:rPr lang="da-DK" sz="4400" dirty="0"/>
              <a:t>Hvorfor er disse kræfter vigtige at tage højde for ved lastsikring?</a:t>
            </a:r>
          </a:p>
          <a:p>
            <a:pPr marL="0" indent="0">
              <a:buNone/>
            </a:pPr>
            <a:r>
              <a:rPr lang="da-DK" sz="4400" b="1" dirty="0"/>
              <a:t>Opgave 4 </a:t>
            </a:r>
            <a:r>
              <a:rPr lang="da-DK" sz="4400" dirty="0"/>
              <a:t>– Behov for lastsikring</a:t>
            </a:r>
          </a:p>
          <a:p>
            <a:pPr marL="0" indent="0">
              <a:buNone/>
            </a:pPr>
            <a:r>
              <a:rPr lang="da-DK" sz="4400" dirty="0"/>
              <a:t>Forklar hvorfor lastsikring er nødvendig, selv når godset står tæt i lastrummet.</a:t>
            </a:r>
          </a:p>
          <a:p>
            <a:pPr marL="0" indent="0">
              <a:buNone/>
            </a:pPr>
            <a:r>
              <a:rPr lang="da-DK" sz="4400" dirty="0"/>
              <a:t>Giv eksempler på ulykker, der kan ske ved manglende lastsikring.</a:t>
            </a:r>
          </a:p>
          <a:p>
            <a:pPr marL="0" indent="0">
              <a:buNone/>
            </a:pPr>
            <a:r>
              <a:rPr lang="da-DK" sz="4400" b="1" dirty="0"/>
              <a:t>Opgave 5 </a:t>
            </a:r>
            <a:r>
              <a:rPr lang="da-DK" sz="4400" dirty="0"/>
              <a:t>– Sikringsmetoder</a:t>
            </a:r>
          </a:p>
          <a:p>
            <a:pPr marL="0" indent="0">
              <a:buNone/>
            </a:pPr>
            <a:r>
              <a:rPr lang="da-DK" sz="4400" dirty="0"/>
              <a:t>Forklar forskellen på friktionssikring, formslutning og surring.</a:t>
            </a:r>
          </a:p>
          <a:p>
            <a:pPr marL="0" indent="0">
              <a:buNone/>
            </a:pPr>
            <a:r>
              <a:rPr lang="da-DK" sz="4400" dirty="0"/>
              <a:t>Hvornår er det mest hensigtsmæssigt at bruge de forskellige metoder?</a:t>
            </a:r>
          </a:p>
          <a:p>
            <a:pPr marL="0" indent="0">
              <a:buNone/>
            </a:pPr>
            <a:r>
              <a:rPr lang="da-DK" sz="4400" b="1" dirty="0"/>
              <a:t>Opgave 6 </a:t>
            </a:r>
            <a:r>
              <a:rPr lang="da-DK" sz="4400" dirty="0"/>
              <a:t>– Beregning af sikringsbehov</a:t>
            </a:r>
          </a:p>
          <a:p>
            <a:pPr marL="0" indent="0">
              <a:buNone/>
            </a:pPr>
            <a:r>
              <a:rPr lang="da-DK" sz="4400" dirty="0"/>
              <a:t>En palle vejer 1.000 kg og skal sikres med friktionssurring. Antag en friktionskoefficient µ = 0,3 og en rem med LC (</a:t>
            </a:r>
            <a:r>
              <a:rPr lang="da-DK" sz="4400" dirty="0" err="1"/>
              <a:t>Lashing</a:t>
            </a:r>
            <a:r>
              <a:rPr lang="da-DK" sz="4400" dirty="0"/>
              <a:t> </a:t>
            </a:r>
            <a:r>
              <a:rPr lang="da-DK" sz="4400" dirty="0" err="1"/>
              <a:t>Capacity</a:t>
            </a:r>
            <a:r>
              <a:rPr lang="da-DK" sz="4400" dirty="0"/>
              <a:t>) på 2.000 </a:t>
            </a:r>
            <a:r>
              <a:rPr lang="da-DK" sz="4400" dirty="0" err="1"/>
              <a:t>daN</a:t>
            </a:r>
            <a:r>
              <a:rPr lang="da-DK" sz="4400" dirty="0"/>
              <a:t>.</a:t>
            </a:r>
          </a:p>
          <a:p>
            <a:pPr marL="0" indent="0">
              <a:buNone/>
            </a:pPr>
            <a:r>
              <a:rPr lang="da-DK" sz="4400" dirty="0"/>
              <a:t>Hvor mange remme kræves der, hvis lasten skal sikres mod at glide fremad ved en opbremsning? Brug formlen fra miniguiden: Antal remme = (kraft fremad – friktionskraft) ÷ LC pr. rem.</a:t>
            </a:r>
          </a:p>
          <a:p>
            <a:pPr marL="0" indent="0">
              <a:buNone/>
            </a:pPr>
            <a:r>
              <a:rPr lang="da-DK" sz="4400" b="1" dirty="0"/>
              <a:t>Opgave 7 </a:t>
            </a:r>
            <a:r>
              <a:rPr lang="da-DK" sz="4400" dirty="0"/>
              <a:t>– Cases med godsplacering</a:t>
            </a:r>
          </a:p>
          <a:p>
            <a:pPr marL="0" indent="0">
              <a:buNone/>
            </a:pPr>
            <a:r>
              <a:rPr lang="da-DK" sz="4400" dirty="0"/>
              <a:t>Case A: Lasten er placeret højt og langt tilbage i traileren – hvad er konsekvenserne?</a:t>
            </a:r>
          </a:p>
          <a:p>
            <a:pPr marL="0" indent="0">
              <a:buNone/>
            </a:pPr>
            <a:r>
              <a:rPr lang="da-DK" sz="4400" dirty="0"/>
              <a:t>Case B: Lasten er placeret lavt og jævnt fordelt – hvordan påvirker det stabiliteten?</a:t>
            </a:r>
          </a:p>
          <a:p>
            <a:pPr marL="0" indent="0">
              <a:buNone/>
            </a:pPr>
            <a:r>
              <a:rPr lang="da-DK" sz="4400" b="1" dirty="0"/>
              <a:t>Opgave 8 </a:t>
            </a:r>
            <a:r>
              <a:rPr lang="da-DK" sz="4400" dirty="0"/>
              <a:t>– Praktisk kontrol</a:t>
            </a:r>
          </a:p>
          <a:p>
            <a:pPr marL="0" indent="0">
              <a:buNone/>
            </a:pPr>
            <a:r>
              <a:rPr lang="da-DK" sz="4400" dirty="0"/>
              <a:t>Hvilke ting skal du kontrollere ved surringsremme, før du bruger dem?</a:t>
            </a:r>
          </a:p>
          <a:p>
            <a:pPr marL="0" indent="0">
              <a:buNone/>
            </a:pPr>
            <a:r>
              <a:rPr lang="da-DK" sz="4400" dirty="0"/>
              <a:t>Hvorfor er det vigtigt at kontrollere presenning og andre anordninger?</a:t>
            </a:r>
          </a:p>
          <a:p>
            <a:pPr marL="0" indent="0">
              <a:buNone/>
            </a:pPr>
            <a:r>
              <a:rPr lang="da-DK" sz="4400" b="1" dirty="0"/>
              <a:t>Opgave 9 </a:t>
            </a:r>
            <a:r>
              <a:rPr lang="da-DK" sz="4400" dirty="0"/>
              <a:t>– Gruppearbejde</a:t>
            </a:r>
          </a:p>
          <a:p>
            <a:pPr marL="0" indent="0">
              <a:buNone/>
            </a:pPr>
            <a:r>
              <a:rPr lang="da-DK" sz="4400" dirty="0"/>
              <a:t>I grupper: Udarbejd en lastningsplan for en tur med blandet gods (paller, stålrør og bigbags). Angiv hvordan I vil placere og sikre godset.</a:t>
            </a:r>
          </a:p>
          <a:p>
            <a:pPr marL="0" indent="0">
              <a:buNone/>
            </a:pPr>
            <a:r>
              <a:rPr lang="da-DK" sz="4400" b="1" dirty="0"/>
              <a:t>Opgave 10 </a:t>
            </a:r>
            <a:r>
              <a:rPr lang="da-DK" sz="4400" dirty="0"/>
              <a:t>– Refleksion</a:t>
            </a:r>
          </a:p>
          <a:p>
            <a:pPr marL="0" indent="0">
              <a:buNone/>
            </a:pPr>
            <a:r>
              <a:rPr lang="da-DK" sz="4400" dirty="0"/>
              <a:t>Hvordan kan korrekt lastning og sikring forebygge ulykker og forbedre trafiksikkerheden?</a:t>
            </a:r>
          </a:p>
          <a:p>
            <a:pPr marL="0" indent="0">
              <a:buNone/>
            </a:pPr>
            <a:r>
              <a:rPr lang="da-DK" sz="4400" dirty="0"/>
              <a:t>Hvilket ansvar har chaufføren personligt i forhold til lastsikring?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6413A7-F7F9-BBCA-CA3D-6CF1C7F4A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9E2C90-5B22-5A0E-33F4-50A49D51B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EBC6A-B35D-197D-C1C8-B5BD36DD1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3321" y="640080"/>
            <a:ext cx="4688333" cy="3566160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da-DK" sz="3600" dirty="0"/>
              <a:t>Quiz – Lastning af køretøj og korrekt brug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11DDE-16F5-2671-80C1-1EE91AC91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3320" y="4636008"/>
            <a:ext cx="4688333" cy="1572768"/>
          </a:xfrm>
        </p:spPr>
        <p:txBody>
          <a:bodyPr>
            <a:normAutofit/>
          </a:bodyPr>
          <a:lstStyle/>
          <a:p>
            <a:pPr algn="l"/>
            <a:r>
              <a:rPr dirty="0"/>
              <a:t>10 </a:t>
            </a:r>
            <a:r>
              <a:rPr dirty="0" err="1"/>
              <a:t>spørgsmål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repetition </a:t>
            </a:r>
            <a:r>
              <a:rPr dirty="0" err="1"/>
              <a:t>og</a:t>
            </a:r>
            <a:r>
              <a:rPr dirty="0"/>
              <a:t> test </a:t>
            </a:r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forståelse</a:t>
            </a:r>
            <a:endParaRPr lang="da-DK" dirty="0"/>
          </a:p>
        </p:txBody>
      </p:sp>
      <p:pic>
        <p:nvPicPr>
          <p:cNvPr id="5" name="Picture 4" descr="Nærbillede af hinkerude på fortov">
            <a:extLst>
              <a:ext uri="{FF2B5EF4-FFF2-40B4-BE49-F238E27FC236}">
                <a16:creationId xmlns:a16="http://schemas.microsoft.com/office/drawing/2014/main" id="{BA5DFCEB-CF89-B7FF-46BC-718595F1AC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719" r="32283" b="-1"/>
          <a:stretch>
            <a:fillRect/>
          </a:stretch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4F69FB36-7D84-EE7D-8C32-5BEAF0BB2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646" y="440926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97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Hvad er tyngdepunktet, og hvorfor er det vigtigt ved lastning?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51381"/>
            <a:ext cx="7884414" cy="4066540"/>
          </a:xfrm>
        </p:spPr>
        <p:txBody>
          <a:bodyPr anchor="b">
            <a:normAutofit/>
          </a:bodyPr>
          <a:lstStyle/>
          <a:p>
            <a:pPr algn="l"/>
            <a:r>
              <a:rPr lang="da-DK" sz="5700"/>
              <a:t>Lastning af køretøj og korrekt brug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49" y="4983276"/>
            <a:ext cx="7884414" cy="112668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da-DK" sz="2500"/>
              <a:t>Mål (1.5): At kunne stå for lastning af et køretøj under overholdelse af sikkerhedsforskrifterne og den korrekte brug af køretøjet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4718595"/>
            <a:ext cx="4057650" cy="18288"/>
          </a:xfrm>
          <a:custGeom>
            <a:avLst/>
            <a:gdLst>
              <a:gd name="connsiteX0" fmla="*/ 0 w 4057650"/>
              <a:gd name="connsiteY0" fmla="*/ 0 h 18288"/>
              <a:gd name="connsiteX1" fmla="*/ 757428 w 4057650"/>
              <a:gd name="connsiteY1" fmla="*/ 0 h 18288"/>
              <a:gd name="connsiteX2" fmla="*/ 1474279 w 4057650"/>
              <a:gd name="connsiteY2" fmla="*/ 0 h 18288"/>
              <a:gd name="connsiteX3" fmla="*/ 2191131 w 4057650"/>
              <a:gd name="connsiteY3" fmla="*/ 0 h 18288"/>
              <a:gd name="connsiteX4" fmla="*/ 2745676 w 4057650"/>
              <a:gd name="connsiteY4" fmla="*/ 0 h 18288"/>
              <a:gd name="connsiteX5" fmla="*/ 3340798 w 4057650"/>
              <a:gd name="connsiteY5" fmla="*/ 0 h 18288"/>
              <a:gd name="connsiteX6" fmla="*/ 4057650 w 4057650"/>
              <a:gd name="connsiteY6" fmla="*/ 0 h 18288"/>
              <a:gd name="connsiteX7" fmla="*/ 4057650 w 4057650"/>
              <a:gd name="connsiteY7" fmla="*/ 18288 h 18288"/>
              <a:gd name="connsiteX8" fmla="*/ 3381375 w 4057650"/>
              <a:gd name="connsiteY8" fmla="*/ 18288 h 18288"/>
              <a:gd name="connsiteX9" fmla="*/ 2826830 w 4057650"/>
              <a:gd name="connsiteY9" fmla="*/ 18288 h 18288"/>
              <a:gd name="connsiteX10" fmla="*/ 2272284 w 4057650"/>
              <a:gd name="connsiteY10" fmla="*/ 18288 h 18288"/>
              <a:gd name="connsiteX11" fmla="*/ 1555432 w 4057650"/>
              <a:gd name="connsiteY11" fmla="*/ 18288 h 18288"/>
              <a:gd name="connsiteX12" fmla="*/ 960310 w 4057650"/>
              <a:gd name="connsiteY12" fmla="*/ 18288 h 18288"/>
              <a:gd name="connsiteX13" fmla="*/ 0 w 4057650"/>
              <a:gd name="connsiteY13" fmla="*/ 18288 h 18288"/>
              <a:gd name="connsiteX14" fmla="*/ 0 w 405765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7650" h="18288" fill="none" extrusionOk="0">
                <a:moveTo>
                  <a:pt x="0" y="0"/>
                </a:moveTo>
                <a:cubicBezTo>
                  <a:pt x="371182" y="3227"/>
                  <a:pt x="494372" y="9222"/>
                  <a:pt x="757428" y="0"/>
                </a:cubicBezTo>
                <a:cubicBezTo>
                  <a:pt x="1020484" y="-9222"/>
                  <a:pt x="1116719" y="-4357"/>
                  <a:pt x="1474279" y="0"/>
                </a:cubicBezTo>
                <a:cubicBezTo>
                  <a:pt x="1831839" y="4357"/>
                  <a:pt x="1920973" y="-11809"/>
                  <a:pt x="2191131" y="0"/>
                </a:cubicBezTo>
                <a:cubicBezTo>
                  <a:pt x="2461289" y="11809"/>
                  <a:pt x="2589480" y="-22604"/>
                  <a:pt x="2745676" y="0"/>
                </a:cubicBezTo>
                <a:cubicBezTo>
                  <a:pt x="2901872" y="22604"/>
                  <a:pt x="3136452" y="-12306"/>
                  <a:pt x="3340798" y="0"/>
                </a:cubicBezTo>
                <a:cubicBezTo>
                  <a:pt x="3545144" y="12306"/>
                  <a:pt x="3766934" y="-21556"/>
                  <a:pt x="4057650" y="0"/>
                </a:cubicBezTo>
                <a:cubicBezTo>
                  <a:pt x="4057150" y="8855"/>
                  <a:pt x="4057759" y="14521"/>
                  <a:pt x="4057650" y="18288"/>
                </a:cubicBezTo>
                <a:cubicBezTo>
                  <a:pt x="3743404" y="40125"/>
                  <a:pt x="3625516" y="-14923"/>
                  <a:pt x="3381375" y="18288"/>
                </a:cubicBezTo>
                <a:cubicBezTo>
                  <a:pt x="3137235" y="51499"/>
                  <a:pt x="2946571" y="1"/>
                  <a:pt x="2826830" y="18288"/>
                </a:cubicBezTo>
                <a:cubicBezTo>
                  <a:pt x="2707090" y="36575"/>
                  <a:pt x="2402756" y="1432"/>
                  <a:pt x="2272284" y="18288"/>
                </a:cubicBezTo>
                <a:cubicBezTo>
                  <a:pt x="2141812" y="35144"/>
                  <a:pt x="1895935" y="18199"/>
                  <a:pt x="1555432" y="18288"/>
                </a:cubicBezTo>
                <a:cubicBezTo>
                  <a:pt x="1214929" y="18377"/>
                  <a:pt x="1103072" y="14503"/>
                  <a:pt x="960310" y="18288"/>
                </a:cubicBezTo>
                <a:cubicBezTo>
                  <a:pt x="817548" y="22073"/>
                  <a:pt x="402272" y="-29359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057650" h="18288" stroke="0" extrusionOk="0">
                <a:moveTo>
                  <a:pt x="0" y="0"/>
                </a:moveTo>
                <a:cubicBezTo>
                  <a:pt x="248348" y="13145"/>
                  <a:pt x="486117" y="25042"/>
                  <a:pt x="635698" y="0"/>
                </a:cubicBezTo>
                <a:cubicBezTo>
                  <a:pt x="785279" y="-25042"/>
                  <a:pt x="917762" y="-5537"/>
                  <a:pt x="1190244" y="0"/>
                </a:cubicBezTo>
                <a:cubicBezTo>
                  <a:pt x="1462726" y="5537"/>
                  <a:pt x="1667120" y="-21232"/>
                  <a:pt x="1947672" y="0"/>
                </a:cubicBezTo>
                <a:cubicBezTo>
                  <a:pt x="2228224" y="21232"/>
                  <a:pt x="2280631" y="-21698"/>
                  <a:pt x="2583370" y="0"/>
                </a:cubicBezTo>
                <a:cubicBezTo>
                  <a:pt x="2886109" y="21698"/>
                  <a:pt x="3022941" y="19647"/>
                  <a:pt x="3219069" y="0"/>
                </a:cubicBezTo>
                <a:cubicBezTo>
                  <a:pt x="3415197" y="-19647"/>
                  <a:pt x="3747500" y="26991"/>
                  <a:pt x="4057650" y="0"/>
                </a:cubicBezTo>
                <a:cubicBezTo>
                  <a:pt x="4056752" y="7180"/>
                  <a:pt x="4057819" y="13790"/>
                  <a:pt x="4057650" y="18288"/>
                </a:cubicBezTo>
                <a:cubicBezTo>
                  <a:pt x="3865148" y="-3313"/>
                  <a:pt x="3702543" y="49468"/>
                  <a:pt x="3381375" y="18288"/>
                </a:cubicBezTo>
                <a:cubicBezTo>
                  <a:pt x="3060208" y="-12892"/>
                  <a:pt x="2956571" y="-8678"/>
                  <a:pt x="2826830" y="18288"/>
                </a:cubicBezTo>
                <a:cubicBezTo>
                  <a:pt x="2697089" y="45254"/>
                  <a:pt x="2411031" y="43154"/>
                  <a:pt x="2150555" y="18288"/>
                </a:cubicBezTo>
                <a:cubicBezTo>
                  <a:pt x="1890080" y="-6578"/>
                  <a:pt x="1741827" y="-615"/>
                  <a:pt x="1474280" y="18288"/>
                </a:cubicBezTo>
                <a:cubicBezTo>
                  <a:pt x="1206734" y="37191"/>
                  <a:pt x="998203" y="33335"/>
                  <a:pt x="838581" y="18288"/>
                </a:cubicBezTo>
                <a:cubicBezTo>
                  <a:pt x="678959" y="3241"/>
                  <a:pt x="187101" y="-13212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Hvordan kan forkert placering af gods påvirke akseltrykket?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Hvordan beregnes nyttelasten for et køretøj?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Hvilke kræfter påvirker lasten under kørsel?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Hvorfor er lastsikring nødvendig, selv hvis lasten står tæt?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Hvilken betydning har friktionen for valg af surringsmetode</a:t>
            </a:r>
            <a:r>
              <a:rPr dirty="0"/>
              <a:t>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Hvad</a:t>
            </a:r>
            <a:r>
              <a:rPr dirty="0"/>
              <a:t> </a:t>
            </a:r>
            <a:r>
              <a:rPr dirty="0" err="1"/>
              <a:t>betyder</a:t>
            </a:r>
            <a:r>
              <a:rPr dirty="0"/>
              <a:t> LC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surrings</a:t>
            </a:r>
            <a:r>
              <a:rPr lang="da-DK" dirty="0"/>
              <a:t>bånd</a:t>
            </a:r>
            <a:r>
              <a:rPr dirty="0"/>
              <a:t>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Hvad er en typisk konsekvens af for lav friktionskoefficient (µ)?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Hvad</a:t>
            </a:r>
            <a:r>
              <a:rPr dirty="0"/>
              <a:t> </a:t>
            </a:r>
            <a:r>
              <a:rPr dirty="0" err="1"/>
              <a:t>skal</a:t>
            </a:r>
            <a:r>
              <a:rPr dirty="0"/>
              <a:t> man </a:t>
            </a:r>
            <a:r>
              <a:rPr dirty="0" err="1"/>
              <a:t>kontrollere</a:t>
            </a:r>
            <a:r>
              <a:rPr dirty="0"/>
              <a:t> </a:t>
            </a:r>
            <a:r>
              <a:rPr dirty="0" err="1"/>
              <a:t>ved</a:t>
            </a:r>
            <a:r>
              <a:rPr dirty="0"/>
              <a:t> </a:t>
            </a:r>
            <a:r>
              <a:rPr dirty="0" err="1"/>
              <a:t>surrings</a:t>
            </a:r>
            <a:r>
              <a:rPr lang="da-DK"/>
              <a:t>bånd</a:t>
            </a:r>
            <a:r>
              <a:t>, </a:t>
            </a:r>
            <a:r>
              <a:rPr dirty="0" err="1"/>
              <a:t>inden</a:t>
            </a:r>
            <a:r>
              <a:rPr dirty="0"/>
              <a:t> de </a:t>
            </a:r>
            <a:r>
              <a:rPr dirty="0" err="1"/>
              <a:t>bruges</a:t>
            </a:r>
            <a:r>
              <a:rPr dirty="0"/>
              <a:t>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Hvordan kan korrekt lastning og sikring forbedre trafiksikkerheden?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Betydningen af korrekt lastning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Trafiksikkerhed</a:t>
            </a:r>
          </a:p>
          <a:p>
            <a:r>
              <a:t>Forebyggelse af ulykker og skader</a:t>
            </a:r>
          </a:p>
          <a:p>
            <a:r>
              <a:t>Økonomi og ansvar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øg på sne">
            <a:extLst>
              <a:ext uri="{FF2B5EF4-FFF2-40B4-BE49-F238E27FC236}">
                <a16:creationId xmlns:a16="http://schemas.microsoft.com/office/drawing/2014/main" id="{B5E29027-D77A-358C-DF74-CAFCC543E7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6721" b="-2"/>
          <a:stretch>
            <a:fillRect/>
          </a:stretch>
        </p:blipFill>
        <p:spPr>
          <a:xfrm>
            <a:off x="1891767" y="10"/>
            <a:ext cx="7252231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2866641" cy="1899912"/>
          </a:xfrm>
        </p:spPr>
        <p:txBody>
          <a:bodyPr>
            <a:normAutofit/>
          </a:bodyPr>
          <a:lstStyle/>
          <a:p>
            <a:r>
              <a:rPr lang="da-DK" sz="3500"/>
              <a:t>Fysiske kræfter under kørsel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da-DK" sz="2400" dirty="0"/>
              <a:t>Acceleration</a:t>
            </a:r>
          </a:p>
          <a:p>
            <a:r>
              <a:rPr lang="da-DK" sz="2400" dirty="0"/>
              <a:t>Deceleration</a:t>
            </a:r>
          </a:p>
          <a:p>
            <a:r>
              <a:rPr lang="da-DK" sz="2400" dirty="0"/>
              <a:t>Sidekræfter i kurver (centrifugalkraft)</a:t>
            </a:r>
          </a:p>
          <a:p>
            <a:r>
              <a:rPr lang="da-DK" sz="2400" dirty="0"/>
              <a:t>Tyngdekraft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Tyngdepunkt og akseltryk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Hvad er tyngdepunktet?</a:t>
            </a:r>
          </a:p>
          <a:p>
            <a:r>
              <a:t>Placering af gods og stabilitet</a:t>
            </a:r>
          </a:p>
          <a:p>
            <a:r>
              <a:t>Konsekvenser ved forkert fordeling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Nyttelast og lastrum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Beregning af nyttelast</a:t>
            </a:r>
          </a:p>
          <a:p>
            <a:r>
              <a:t>Maksimal tilladt vægt</a:t>
            </a:r>
          </a:p>
          <a:p>
            <a:r>
              <a:t>Eksempler på udnyttelse af lastrum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Behov for lastsikring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AC8959-D107-5ECD-6AA8-43DC7A7E42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Surringsmetoder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Friktion</a:t>
            </a:r>
            <a:endParaRPr dirty="0"/>
          </a:p>
          <a:p>
            <a:r>
              <a:rPr lang="da-DK" dirty="0"/>
              <a:t>Opklodsning</a:t>
            </a:r>
            <a:endParaRPr dirty="0"/>
          </a:p>
          <a:p>
            <a:r>
              <a:rPr dirty="0" err="1"/>
              <a:t>Surring</a:t>
            </a:r>
            <a:endParaRPr lang="da-DK" dirty="0"/>
          </a:p>
          <a:p>
            <a:pPr lvl="2"/>
            <a:r>
              <a:rPr lang="da-DK" dirty="0"/>
              <a:t>Overfaldssurring</a:t>
            </a:r>
          </a:p>
          <a:p>
            <a:pPr lvl="2"/>
            <a:r>
              <a:rPr lang="da-DK" dirty="0"/>
              <a:t>Grimesurring</a:t>
            </a:r>
          </a:p>
          <a:p>
            <a:pPr lvl="2"/>
            <a:r>
              <a:rPr lang="da-DK" dirty="0"/>
              <a:t>Loopsurring</a:t>
            </a:r>
          </a:p>
          <a:p>
            <a:pPr lvl="2"/>
            <a:r>
              <a:rPr lang="da-DK" dirty="0"/>
              <a:t>Direkte surring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1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Surringsteknikker (fra miniguiden)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48E895B5-292F-34FB-F63E-9C26B5678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7183" y="643466"/>
            <a:ext cx="3717133" cy="55687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624E3CD10854468FCCE94CAABFFAEB" ma:contentTypeVersion="20" ma:contentTypeDescription="Opret et nyt dokument." ma:contentTypeScope="" ma:versionID="7c3ddf537af1a0519b2e07c4694c1aa8">
  <xsd:schema xmlns:xsd="http://www.w3.org/2001/XMLSchema" xmlns:xs="http://www.w3.org/2001/XMLSchema" xmlns:p="http://schemas.microsoft.com/office/2006/metadata/properties" xmlns:ns2="e5a614a0-e390-4758-987e-00508b2d8f32" xmlns:ns3="8e01ca8f-5ef1-4f69-bef7-0923966b1c21" targetNamespace="http://schemas.microsoft.com/office/2006/metadata/properties" ma:root="true" ma:fieldsID="93ae44c31d334598fdeec0aaa330e800" ns2:_="" ns3:_="">
    <xsd:import namespace="e5a614a0-e390-4758-987e-00508b2d8f32"/>
    <xsd:import namespace="8e01ca8f-5ef1-4f69-bef7-0923966b1c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Dato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a614a0-e390-4758-987e-00508b2d8f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Dato" ma:index="12" nillable="true" ma:displayName="Dato" ma:format="DateOnly" ma:internalName="Dato">
      <xsd:simpleType>
        <xsd:restriction base="dms:DateTime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ledmærker" ma:readOnly="false" ma:fieldId="{5cf76f15-5ced-4ddc-b409-7134ff3c332f}" ma:taxonomyMulti="true" ma:sspId="78d8fed3-eade-4d2d-8e51-d1e1973cc8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01ca8f-5ef1-4f69-bef7-0923966b1c2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2ef22a-6204-49a6-8902-6181c02549c8}" ma:internalName="TaxCatchAll" ma:showField="CatchAllData" ma:web="8e01ca8f-5ef1-4f69-bef7-0923966b1c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o xmlns="e5a614a0-e390-4758-987e-00508b2d8f32" xsi:nil="true"/>
    <lcf76f155ced4ddcb4097134ff3c332f xmlns="e5a614a0-e390-4758-987e-00508b2d8f32">
      <Terms xmlns="http://schemas.microsoft.com/office/infopath/2007/PartnerControls"/>
    </lcf76f155ced4ddcb4097134ff3c332f>
    <TaxCatchAll xmlns="8e01ca8f-5ef1-4f69-bef7-0923966b1c21" xsi:nil="true"/>
  </documentManagement>
</p:properties>
</file>

<file path=customXml/itemProps1.xml><?xml version="1.0" encoding="utf-8"?>
<ds:datastoreItem xmlns:ds="http://schemas.openxmlformats.org/officeDocument/2006/customXml" ds:itemID="{7B16579E-F27C-4DE5-8D46-5076AF77E00B}"/>
</file>

<file path=customXml/itemProps2.xml><?xml version="1.0" encoding="utf-8"?>
<ds:datastoreItem xmlns:ds="http://schemas.openxmlformats.org/officeDocument/2006/customXml" ds:itemID="{71541E8B-EF2C-492D-BA52-FC6CCA0AC3B8}"/>
</file>

<file path=customXml/itemProps3.xml><?xml version="1.0" encoding="utf-8"?>
<ds:datastoreItem xmlns:ds="http://schemas.openxmlformats.org/officeDocument/2006/customXml" ds:itemID="{820730DC-0BE9-4A61-83DC-571476DA168D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1017</Words>
  <Application>Microsoft Office PowerPoint</Application>
  <PresentationFormat>Skærmshow (4:3)</PresentationFormat>
  <Paragraphs>133</Paragraphs>
  <Slides>28</Slides>
  <Notes>25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28</vt:i4>
      </vt:variant>
    </vt:vector>
  </HeadingPairs>
  <TitlesOfParts>
    <vt:vector size="32" baseType="lpstr">
      <vt:lpstr>Aptos</vt:lpstr>
      <vt:lpstr>Arial</vt:lpstr>
      <vt:lpstr>Calibri</vt:lpstr>
      <vt:lpstr>Office Theme</vt:lpstr>
      <vt:lpstr>Uge 4</vt:lpstr>
      <vt:lpstr>Lastning af køretøj og korrekt brug</vt:lpstr>
      <vt:lpstr>Betydningen af korrekt lastning</vt:lpstr>
      <vt:lpstr>Fysiske kræfter under kørsel</vt:lpstr>
      <vt:lpstr>Tyngdepunkt og akseltryk</vt:lpstr>
      <vt:lpstr>Nyttelast og lastrum</vt:lpstr>
      <vt:lpstr>Behov for lastsikring</vt:lpstr>
      <vt:lpstr>Surringsmetoder</vt:lpstr>
      <vt:lpstr>Surringsteknikker (fra miniguiden)</vt:lpstr>
      <vt:lpstr>Omregningsfaktorer og surringsgrej</vt:lpstr>
      <vt:lpstr>Cases med godsplacering</vt:lpstr>
      <vt:lpstr>Praktiske øvelser</vt:lpstr>
      <vt:lpstr>Beregninger i praksis</vt:lpstr>
      <vt:lpstr>Gruppearbejde</vt:lpstr>
      <vt:lpstr>Praktiske øvelser i lastsikring</vt:lpstr>
      <vt:lpstr>Opsamling og refleksion</vt:lpstr>
      <vt:lpstr>Arbejdsark til power point</vt:lpstr>
      <vt:lpstr>Quiz – Lastning af køretøj og korrekt brug</vt:lpstr>
      <vt:lpstr>Spørgsmål 1</vt:lpstr>
      <vt:lpstr>Spørgsmål 2</vt:lpstr>
      <vt:lpstr>Spørgsmål 3</vt:lpstr>
      <vt:lpstr>Spørgsmål 4</vt:lpstr>
      <vt:lpstr>Spørgsmål 5</vt:lpstr>
      <vt:lpstr>Spørgsmål 6</vt:lpstr>
      <vt:lpstr>Spørgsmål 7</vt:lpstr>
      <vt:lpstr>Spørgsmål 8</vt:lpstr>
      <vt:lpstr>Spørgsmål 9</vt:lpstr>
      <vt:lpstr>Spørgsmål 10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Karina Dyring</dc:creator>
  <cp:keywords/>
  <dc:description>generated using python-pptx</dc:description>
  <cp:lastModifiedBy>Karina Dyring</cp:lastModifiedBy>
  <cp:revision>1</cp:revision>
  <dcterms:created xsi:type="dcterms:W3CDTF">2013-01-27T09:14:16Z</dcterms:created>
  <dcterms:modified xsi:type="dcterms:W3CDTF">2025-09-29T07:07:32Z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0x010100D6624E3CD10854468FCCE94CAABFFAEB</vt:lpwstr>
  </property>
</Properties>
</file>