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1"/>
  </p:notesMasterIdLst>
  <p:sldIdLst>
    <p:sldId id="266" r:id="rId2"/>
    <p:sldId id="256" r:id="rId3"/>
    <p:sldId id="322" r:id="rId4"/>
    <p:sldId id="257" r:id="rId5"/>
    <p:sldId id="258" r:id="rId6"/>
    <p:sldId id="323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324" r:id="rId15"/>
    <p:sldId id="325" r:id="rId16"/>
    <p:sldId id="345" r:id="rId17"/>
    <p:sldId id="326" r:id="rId18"/>
    <p:sldId id="372" r:id="rId19"/>
    <p:sldId id="327" r:id="rId20"/>
    <p:sldId id="328" r:id="rId21"/>
    <p:sldId id="329" r:id="rId22"/>
    <p:sldId id="346" r:id="rId23"/>
    <p:sldId id="330" r:id="rId24"/>
    <p:sldId id="331" r:id="rId25"/>
    <p:sldId id="332" r:id="rId26"/>
    <p:sldId id="357" r:id="rId27"/>
    <p:sldId id="348" r:id="rId28"/>
    <p:sldId id="358" r:id="rId29"/>
    <p:sldId id="350" r:id="rId30"/>
    <p:sldId id="371" r:id="rId31"/>
    <p:sldId id="351" r:id="rId32"/>
    <p:sldId id="352" r:id="rId33"/>
    <p:sldId id="353" r:id="rId34"/>
    <p:sldId id="354" r:id="rId35"/>
    <p:sldId id="355" r:id="rId36"/>
    <p:sldId id="356" r:id="rId37"/>
    <p:sldId id="321" r:id="rId38"/>
    <p:sldId id="268" r:id="rId39"/>
    <p:sldId id="269" r:id="rId40"/>
    <p:sldId id="270" r:id="rId41"/>
    <p:sldId id="271" r:id="rId42"/>
    <p:sldId id="272" r:id="rId43"/>
    <p:sldId id="273" r:id="rId44"/>
    <p:sldId id="274" r:id="rId45"/>
    <p:sldId id="275" r:id="rId46"/>
    <p:sldId id="276" r:id="rId47"/>
    <p:sldId id="277" r:id="rId48"/>
    <p:sldId id="344" r:id="rId49"/>
    <p:sldId id="334" r:id="rId50"/>
    <p:sldId id="335" r:id="rId51"/>
    <p:sldId id="336" r:id="rId52"/>
    <p:sldId id="337" r:id="rId53"/>
    <p:sldId id="338" r:id="rId54"/>
    <p:sldId id="339" r:id="rId55"/>
    <p:sldId id="340" r:id="rId56"/>
    <p:sldId id="341" r:id="rId57"/>
    <p:sldId id="342" r:id="rId58"/>
    <p:sldId id="343" r:id="rId59"/>
    <p:sldId id="359" r:id="rId60"/>
    <p:sldId id="361" r:id="rId61"/>
    <p:sldId id="362" r:id="rId62"/>
    <p:sldId id="363" r:id="rId63"/>
    <p:sldId id="364" r:id="rId64"/>
    <p:sldId id="365" r:id="rId65"/>
    <p:sldId id="366" r:id="rId66"/>
    <p:sldId id="367" r:id="rId67"/>
    <p:sldId id="368" r:id="rId68"/>
    <p:sldId id="369" r:id="rId69"/>
    <p:sldId id="370" r:id="rId7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A5F542-DDD1-4004-AD1B-A1044468CEA2}" v="31" dt="2025-09-29T07:15:58.9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2" d="100"/>
          <a:sy n="102" d="100"/>
        </p:scale>
        <p:origin x="390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79" Type="http://schemas.openxmlformats.org/officeDocument/2006/relationships/customXml" Target="../customXml/item2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80" Type="http://schemas.openxmlformats.org/officeDocument/2006/relationships/customXml" Target="../customXml/item3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78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microsoft.com/office/2016/11/relationships/changesInfo" Target="changesInfos/changesInfo1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ina Dyring" userId="c15192c8-ced6-4082-8fd4-68509cb850b4" providerId="ADAL" clId="{5594544D-BC53-491C-92A8-97FF6BB00D9F}"/>
    <pc:docChg chg="undo custSel addSld delSld modSld">
      <pc:chgData name="Karina Dyring" userId="c15192c8-ced6-4082-8fd4-68509cb850b4" providerId="ADAL" clId="{5594544D-BC53-491C-92A8-97FF6BB00D9F}" dt="2025-09-29T07:16:58.396" v="231" actId="20577"/>
      <pc:docMkLst>
        <pc:docMk/>
      </pc:docMkLst>
      <pc:sldChg chg="modSp mod">
        <pc:chgData name="Karina Dyring" userId="c15192c8-ced6-4082-8fd4-68509cb850b4" providerId="ADAL" clId="{5594544D-BC53-491C-92A8-97FF6BB00D9F}" dt="2025-09-19T08:10:30.231" v="1" actId="27636"/>
        <pc:sldMkLst>
          <pc:docMk/>
          <pc:sldMk cId="0" sldId="257"/>
        </pc:sldMkLst>
        <pc:spChg chg="mod">
          <ac:chgData name="Karina Dyring" userId="c15192c8-ced6-4082-8fd4-68509cb850b4" providerId="ADAL" clId="{5594544D-BC53-491C-92A8-97FF6BB00D9F}" dt="2025-09-19T08:10:30.231" v="1" actId="27636"/>
          <ac:spMkLst>
            <pc:docMk/>
            <pc:sldMk cId="0" sldId="257"/>
            <ac:spMk id="2" creationId="{00000000-0000-0000-0000-000000000000}"/>
          </ac:spMkLst>
        </pc:spChg>
      </pc:sldChg>
      <pc:sldChg chg="modSp mod">
        <pc:chgData name="Karina Dyring" userId="c15192c8-ced6-4082-8fd4-68509cb850b4" providerId="ADAL" clId="{5594544D-BC53-491C-92A8-97FF6BB00D9F}" dt="2025-09-19T08:10:30.249" v="2" actId="27636"/>
        <pc:sldMkLst>
          <pc:docMk/>
          <pc:sldMk cId="0" sldId="259"/>
        </pc:sldMkLst>
        <pc:spChg chg="mod">
          <ac:chgData name="Karina Dyring" userId="c15192c8-ced6-4082-8fd4-68509cb850b4" providerId="ADAL" clId="{5594544D-BC53-491C-92A8-97FF6BB00D9F}" dt="2025-09-19T08:10:30.249" v="2" actId="27636"/>
          <ac:spMkLst>
            <pc:docMk/>
            <pc:sldMk cId="0" sldId="259"/>
            <ac:spMk id="2" creationId="{00000000-0000-0000-0000-000000000000}"/>
          </ac:spMkLst>
        </pc:spChg>
      </pc:sldChg>
      <pc:sldChg chg="modSp mod">
        <pc:chgData name="Karina Dyring" userId="c15192c8-ced6-4082-8fd4-68509cb850b4" providerId="ADAL" clId="{5594544D-BC53-491C-92A8-97FF6BB00D9F}" dt="2025-09-29T07:12:15.522" v="181" actId="20577"/>
        <pc:sldMkLst>
          <pc:docMk/>
          <pc:sldMk cId="0" sldId="262"/>
        </pc:sldMkLst>
        <pc:spChg chg="mod">
          <ac:chgData name="Karina Dyring" userId="c15192c8-ced6-4082-8fd4-68509cb850b4" providerId="ADAL" clId="{5594544D-BC53-491C-92A8-97FF6BB00D9F}" dt="2025-09-29T07:12:15.522" v="181" actId="20577"/>
          <ac:spMkLst>
            <pc:docMk/>
            <pc:sldMk cId="0" sldId="262"/>
            <ac:spMk id="3" creationId="{00000000-0000-0000-0000-000000000000}"/>
          </ac:spMkLst>
        </pc:spChg>
      </pc:sldChg>
      <pc:sldChg chg="add del">
        <pc:chgData name="Karina Dyring" userId="c15192c8-ced6-4082-8fd4-68509cb850b4" providerId="ADAL" clId="{5594544D-BC53-491C-92A8-97FF6BB00D9F}" dt="2025-09-19T08:11:10.792" v="6" actId="47"/>
        <pc:sldMkLst>
          <pc:docMk/>
          <pc:sldMk cId="0" sldId="267"/>
        </pc:sldMkLst>
      </pc:sldChg>
      <pc:sldChg chg="add">
        <pc:chgData name="Karina Dyring" userId="c15192c8-ced6-4082-8fd4-68509cb850b4" providerId="ADAL" clId="{5594544D-BC53-491C-92A8-97FF6BB00D9F}" dt="2025-09-19T08:10:30.136" v="0"/>
        <pc:sldMkLst>
          <pc:docMk/>
          <pc:sldMk cId="0" sldId="268"/>
        </pc:sldMkLst>
      </pc:sldChg>
      <pc:sldChg chg="add">
        <pc:chgData name="Karina Dyring" userId="c15192c8-ced6-4082-8fd4-68509cb850b4" providerId="ADAL" clId="{5594544D-BC53-491C-92A8-97FF6BB00D9F}" dt="2025-09-19T08:10:30.136" v="0"/>
        <pc:sldMkLst>
          <pc:docMk/>
          <pc:sldMk cId="0" sldId="269"/>
        </pc:sldMkLst>
      </pc:sldChg>
      <pc:sldChg chg="add">
        <pc:chgData name="Karina Dyring" userId="c15192c8-ced6-4082-8fd4-68509cb850b4" providerId="ADAL" clId="{5594544D-BC53-491C-92A8-97FF6BB00D9F}" dt="2025-09-19T08:10:30.136" v="0"/>
        <pc:sldMkLst>
          <pc:docMk/>
          <pc:sldMk cId="0" sldId="270"/>
        </pc:sldMkLst>
      </pc:sldChg>
      <pc:sldChg chg="add">
        <pc:chgData name="Karina Dyring" userId="c15192c8-ced6-4082-8fd4-68509cb850b4" providerId="ADAL" clId="{5594544D-BC53-491C-92A8-97FF6BB00D9F}" dt="2025-09-19T08:10:30.136" v="0"/>
        <pc:sldMkLst>
          <pc:docMk/>
          <pc:sldMk cId="0" sldId="271"/>
        </pc:sldMkLst>
      </pc:sldChg>
      <pc:sldChg chg="add">
        <pc:chgData name="Karina Dyring" userId="c15192c8-ced6-4082-8fd4-68509cb850b4" providerId="ADAL" clId="{5594544D-BC53-491C-92A8-97FF6BB00D9F}" dt="2025-09-19T08:10:30.136" v="0"/>
        <pc:sldMkLst>
          <pc:docMk/>
          <pc:sldMk cId="0" sldId="272"/>
        </pc:sldMkLst>
      </pc:sldChg>
      <pc:sldChg chg="add">
        <pc:chgData name="Karina Dyring" userId="c15192c8-ced6-4082-8fd4-68509cb850b4" providerId="ADAL" clId="{5594544D-BC53-491C-92A8-97FF6BB00D9F}" dt="2025-09-19T08:10:30.136" v="0"/>
        <pc:sldMkLst>
          <pc:docMk/>
          <pc:sldMk cId="0" sldId="273"/>
        </pc:sldMkLst>
      </pc:sldChg>
      <pc:sldChg chg="add">
        <pc:chgData name="Karina Dyring" userId="c15192c8-ced6-4082-8fd4-68509cb850b4" providerId="ADAL" clId="{5594544D-BC53-491C-92A8-97FF6BB00D9F}" dt="2025-09-19T08:10:30.136" v="0"/>
        <pc:sldMkLst>
          <pc:docMk/>
          <pc:sldMk cId="0" sldId="274"/>
        </pc:sldMkLst>
      </pc:sldChg>
      <pc:sldChg chg="add">
        <pc:chgData name="Karina Dyring" userId="c15192c8-ced6-4082-8fd4-68509cb850b4" providerId="ADAL" clId="{5594544D-BC53-491C-92A8-97FF6BB00D9F}" dt="2025-09-19T08:10:30.136" v="0"/>
        <pc:sldMkLst>
          <pc:docMk/>
          <pc:sldMk cId="0" sldId="275"/>
        </pc:sldMkLst>
      </pc:sldChg>
      <pc:sldChg chg="add">
        <pc:chgData name="Karina Dyring" userId="c15192c8-ced6-4082-8fd4-68509cb850b4" providerId="ADAL" clId="{5594544D-BC53-491C-92A8-97FF6BB00D9F}" dt="2025-09-19T08:10:30.136" v="0"/>
        <pc:sldMkLst>
          <pc:docMk/>
          <pc:sldMk cId="0" sldId="276"/>
        </pc:sldMkLst>
      </pc:sldChg>
      <pc:sldChg chg="add">
        <pc:chgData name="Karina Dyring" userId="c15192c8-ced6-4082-8fd4-68509cb850b4" providerId="ADAL" clId="{5594544D-BC53-491C-92A8-97FF6BB00D9F}" dt="2025-09-19T08:10:30.136" v="0"/>
        <pc:sldMkLst>
          <pc:docMk/>
          <pc:sldMk cId="0" sldId="277"/>
        </pc:sldMkLst>
      </pc:sldChg>
      <pc:sldChg chg="modSp add">
        <pc:chgData name="Karina Dyring" userId="c15192c8-ced6-4082-8fd4-68509cb850b4" providerId="ADAL" clId="{5594544D-BC53-491C-92A8-97FF6BB00D9F}" dt="2025-09-19T08:11:08.573" v="5"/>
        <pc:sldMkLst>
          <pc:docMk/>
          <pc:sldMk cId="3756979663" sldId="321"/>
        </pc:sldMkLst>
        <pc:spChg chg="mod">
          <ac:chgData name="Karina Dyring" userId="c15192c8-ced6-4082-8fd4-68509cb850b4" providerId="ADAL" clId="{5594544D-BC53-491C-92A8-97FF6BB00D9F}" dt="2025-09-19T08:11:08.573" v="5"/>
          <ac:spMkLst>
            <pc:docMk/>
            <pc:sldMk cId="3756979663" sldId="321"/>
            <ac:spMk id="2" creationId="{37EEBC6A-B35D-197D-C1C8-B5BD36DD148D}"/>
          </ac:spMkLst>
        </pc:spChg>
      </pc:sldChg>
      <pc:sldChg chg="addSp delSp modSp new mod setBg">
        <pc:chgData name="Karina Dyring" userId="c15192c8-ced6-4082-8fd4-68509cb850b4" providerId="ADAL" clId="{5594544D-BC53-491C-92A8-97FF6BB00D9F}" dt="2025-09-19T08:15:09.074" v="11" actId="14100"/>
        <pc:sldMkLst>
          <pc:docMk/>
          <pc:sldMk cId="2579930291" sldId="322"/>
        </pc:sldMkLst>
        <pc:picChg chg="add mod">
          <ac:chgData name="Karina Dyring" userId="c15192c8-ced6-4082-8fd4-68509cb850b4" providerId="ADAL" clId="{5594544D-BC53-491C-92A8-97FF6BB00D9F}" dt="2025-09-19T08:15:09.074" v="11" actId="14100"/>
          <ac:picMkLst>
            <pc:docMk/>
            <pc:sldMk cId="2579930291" sldId="322"/>
            <ac:picMk id="4" creationId="{0F459BEC-F8F4-A410-2EA6-9440BB2C9612}"/>
          </ac:picMkLst>
        </pc:picChg>
      </pc:sldChg>
      <pc:sldChg chg="addSp delSp modSp new mod setBg">
        <pc:chgData name="Karina Dyring" userId="c15192c8-ced6-4082-8fd4-68509cb850b4" providerId="ADAL" clId="{5594544D-BC53-491C-92A8-97FF6BB00D9F}" dt="2025-09-19T08:18:30.354" v="14" actId="26606"/>
        <pc:sldMkLst>
          <pc:docMk/>
          <pc:sldMk cId="2219570102" sldId="323"/>
        </pc:sldMkLst>
        <pc:spChg chg="add">
          <ac:chgData name="Karina Dyring" userId="c15192c8-ced6-4082-8fd4-68509cb850b4" providerId="ADAL" clId="{5594544D-BC53-491C-92A8-97FF6BB00D9F}" dt="2025-09-19T08:18:30.354" v="14" actId="26606"/>
          <ac:spMkLst>
            <pc:docMk/>
            <pc:sldMk cId="2219570102" sldId="323"/>
            <ac:spMk id="9" creationId="{42A4FC2C-047E-45A5-965D-8E1E3BF09BC6}"/>
          </ac:spMkLst>
        </pc:spChg>
        <pc:picChg chg="add mod">
          <ac:chgData name="Karina Dyring" userId="c15192c8-ced6-4082-8fd4-68509cb850b4" providerId="ADAL" clId="{5594544D-BC53-491C-92A8-97FF6BB00D9F}" dt="2025-09-19T08:18:30.354" v="14" actId="26606"/>
          <ac:picMkLst>
            <pc:docMk/>
            <pc:sldMk cId="2219570102" sldId="323"/>
            <ac:picMk id="4" creationId="{6F31D10B-4905-8DE7-8CED-E26FF8ECC4E3}"/>
          </ac:picMkLst>
        </pc:picChg>
      </pc:sldChg>
      <pc:sldChg chg="addSp modSp add mod setBg addAnim">
        <pc:chgData name="Karina Dyring" userId="c15192c8-ced6-4082-8fd4-68509cb850b4" providerId="ADAL" clId="{5594544D-BC53-491C-92A8-97FF6BB00D9F}" dt="2025-09-19T08:21:50.379" v="21"/>
        <pc:sldMkLst>
          <pc:docMk/>
          <pc:sldMk cId="0" sldId="324"/>
        </pc:sldMkLst>
        <pc:spChg chg="mod">
          <ac:chgData name="Karina Dyring" userId="c15192c8-ced6-4082-8fd4-68509cb850b4" providerId="ADAL" clId="{5594544D-BC53-491C-92A8-97FF6BB00D9F}" dt="2025-09-19T08:21:50.379" v="19" actId="26606"/>
          <ac:spMkLst>
            <pc:docMk/>
            <pc:sldMk cId="0" sldId="324"/>
            <ac:spMk id="2" creationId="{00000000-0000-0000-0000-000000000000}"/>
          </ac:spMkLst>
        </pc:spChg>
        <pc:spChg chg="mod">
          <ac:chgData name="Karina Dyring" userId="c15192c8-ced6-4082-8fd4-68509cb850b4" providerId="ADAL" clId="{5594544D-BC53-491C-92A8-97FF6BB00D9F}" dt="2025-09-19T08:21:50.379" v="19" actId="26606"/>
          <ac:spMkLst>
            <pc:docMk/>
            <pc:sldMk cId="0" sldId="324"/>
            <ac:spMk id="3" creationId="{00000000-0000-0000-0000-000000000000}"/>
          </ac:spMkLst>
        </pc:spChg>
        <pc:spChg chg="add">
          <ac:chgData name="Karina Dyring" userId="c15192c8-ced6-4082-8fd4-68509cb850b4" providerId="ADAL" clId="{5594544D-BC53-491C-92A8-97FF6BB00D9F}" dt="2025-09-19T08:21:50.379" v="19" actId="26606"/>
          <ac:spMkLst>
            <pc:docMk/>
            <pc:sldMk cId="0" sldId="324"/>
            <ac:spMk id="8" creationId="{943CAA20-3569-4189-9E48-239A229A86CA}"/>
          </ac:spMkLst>
        </pc:spChg>
        <pc:spChg chg="add">
          <ac:chgData name="Karina Dyring" userId="c15192c8-ced6-4082-8fd4-68509cb850b4" providerId="ADAL" clId="{5594544D-BC53-491C-92A8-97FF6BB00D9F}" dt="2025-09-19T08:21:50.379" v="19" actId="26606"/>
          <ac:spMkLst>
            <pc:docMk/>
            <pc:sldMk cId="0" sldId="324"/>
            <ac:spMk id="10" creationId="{DA542B6D-E775-4832-91DC-2D20F857813A}"/>
          </ac:spMkLst>
        </pc:spChg>
      </pc:sldChg>
      <pc:sldChg chg="modSp add mod">
        <pc:chgData name="Karina Dyring" userId="c15192c8-ced6-4082-8fd4-68509cb850b4" providerId="ADAL" clId="{5594544D-BC53-491C-92A8-97FF6BB00D9F}" dt="2025-09-19T08:21:47.542" v="16" actId="27636"/>
        <pc:sldMkLst>
          <pc:docMk/>
          <pc:sldMk cId="0" sldId="325"/>
        </pc:sldMkLst>
        <pc:spChg chg="mod">
          <ac:chgData name="Karina Dyring" userId="c15192c8-ced6-4082-8fd4-68509cb850b4" providerId="ADAL" clId="{5594544D-BC53-491C-92A8-97FF6BB00D9F}" dt="2025-09-19T08:21:47.542" v="16" actId="27636"/>
          <ac:spMkLst>
            <pc:docMk/>
            <pc:sldMk cId="0" sldId="325"/>
            <ac:spMk id="2" creationId="{00000000-0000-0000-0000-000000000000}"/>
          </ac:spMkLst>
        </pc:spChg>
      </pc:sldChg>
      <pc:sldChg chg="modSp add mod">
        <pc:chgData name="Karina Dyring" userId="c15192c8-ced6-4082-8fd4-68509cb850b4" providerId="ADAL" clId="{5594544D-BC53-491C-92A8-97FF6BB00D9F}" dt="2025-09-19T08:21:47.542" v="17" actId="27636"/>
        <pc:sldMkLst>
          <pc:docMk/>
          <pc:sldMk cId="0" sldId="326"/>
        </pc:sldMkLst>
        <pc:spChg chg="mod">
          <ac:chgData name="Karina Dyring" userId="c15192c8-ced6-4082-8fd4-68509cb850b4" providerId="ADAL" clId="{5594544D-BC53-491C-92A8-97FF6BB00D9F}" dt="2025-09-19T08:21:47.542" v="17" actId="27636"/>
          <ac:spMkLst>
            <pc:docMk/>
            <pc:sldMk cId="0" sldId="326"/>
            <ac:spMk id="2" creationId="{00000000-0000-0000-0000-000000000000}"/>
          </ac:spMkLst>
        </pc:spChg>
      </pc:sldChg>
      <pc:sldChg chg="addSp delSp modSp add mod setBg">
        <pc:chgData name="Karina Dyring" userId="c15192c8-ced6-4082-8fd4-68509cb850b4" providerId="ADAL" clId="{5594544D-BC53-491C-92A8-97FF6BB00D9F}" dt="2025-09-19T08:28:03.308" v="78" actId="255"/>
        <pc:sldMkLst>
          <pc:docMk/>
          <pc:sldMk cId="0" sldId="327"/>
        </pc:sldMkLst>
        <pc:spChg chg="mod">
          <ac:chgData name="Karina Dyring" userId="c15192c8-ced6-4082-8fd4-68509cb850b4" providerId="ADAL" clId="{5594544D-BC53-491C-92A8-97FF6BB00D9F}" dt="2025-09-19T08:27:56.261" v="77" actId="26606"/>
          <ac:spMkLst>
            <pc:docMk/>
            <pc:sldMk cId="0" sldId="327"/>
            <ac:spMk id="2" creationId="{00000000-0000-0000-0000-000000000000}"/>
          </ac:spMkLst>
        </pc:spChg>
        <pc:spChg chg="mod">
          <ac:chgData name="Karina Dyring" userId="c15192c8-ced6-4082-8fd4-68509cb850b4" providerId="ADAL" clId="{5594544D-BC53-491C-92A8-97FF6BB00D9F}" dt="2025-09-19T08:28:03.308" v="78" actId="255"/>
          <ac:spMkLst>
            <pc:docMk/>
            <pc:sldMk cId="0" sldId="327"/>
            <ac:spMk id="3" creationId="{00000000-0000-0000-0000-000000000000}"/>
          </ac:spMkLst>
        </pc:spChg>
        <pc:spChg chg="add">
          <ac:chgData name="Karina Dyring" userId="c15192c8-ced6-4082-8fd4-68509cb850b4" providerId="ADAL" clId="{5594544D-BC53-491C-92A8-97FF6BB00D9F}" dt="2025-09-19T08:27:56.261" v="77" actId="26606"/>
          <ac:spMkLst>
            <pc:docMk/>
            <pc:sldMk cId="0" sldId="327"/>
            <ac:spMk id="16" creationId="{04812C46-200A-4DEB-A05E-3ED6C68C2387}"/>
          </ac:spMkLst>
        </pc:spChg>
        <pc:spChg chg="add">
          <ac:chgData name="Karina Dyring" userId="c15192c8-ced6-4082-8fd4-68509cb850b4" providerId="ADAL" clId="{5594544D-BC53-491C-92A8-97FF6BB00D9F}" dt="2025-09-19T08:27:56.261" v="77" actId="26606"/>
          <ac:spMkLst>
            <pc:docMk/>
            <pc:sldMk cId="0" sldId="327"/>
            <ac:spMk id="18" creationId="{D1EA859B-E555-4109-94F3-6700E046E008}"/>
          </ac:spMkLst>
        </pc:spChg>
        <pc:picChg chg="add mod ord">
          <ac:chgData name="Karina Dyring" userId="c15192c8-ced6-4082-8fd4-68509cb850b4" providerId="ADAL" clId="{5594544D-BC53-491C-92A8-97FF6BB00D9F}" dt="2025-09-19T08:27:56.261" v="77" actId="26606"/>
          <ac:picMkLst>
            <pc:docMk/>
            <pc:sldMk cId="0" sldId="327"/>
            <ac:picMk id="5" creationId="{9F9F9418-FF50-77C3-92BC-E162CFABE743}"/>
          </ac:picMkLst>
        </pc:picChg>
      </pc:sldChg>
      <pc:sldChg chg="modSp add mod">
        <pc:chgData name="Karina Dyring" userId="c15192c8-ced6-4082-8fd4-68509cb850b4" providerId="ADAL" clId="{5594544D-BC53-491C-92A8-97FF6BB00D9F}" dt="2025-09-19T08:21:47.558" v="18" actId="27636"/>
        <pc:sldMkLst>
          <pc:docMk/>
          <pc:sldMk cId="0" sldId="328"/>
        </pc:sldMkLst>
        <pc:spChg chg="mod">
          <ac:chgData name="Karina Dyring" userId="c15192c8-ced6-4082-8fd4-68509cb850b4" providerId="ADAL" clId="{5594544D-BC53-491C-92A8-97FF6BB00D9F}" dt="2025-09-19T08:21:47.558" v="18" actId="27636"/>
          <ac:spMkLst>
            <pc:docMk/>
            <pc:sldMk cId="0" sldId="328"/>
            <ac:spMk id="2" creationId="{00000000-0000-0000-0000-000000000000}"/>
          </ac:spMkLst>
        </pc:spChg>
      </pc:sldChg>
      <pc:sldChg chg="add">
        <pc:chgData name="Karina Dyring" userId="c15192c8-ced6-4082-8fd4-68509cb850b4" providerId="ADAL" clId="{5594544D-BC53-491C-92A8-97FF6BB00D9F}" dt="2025-09-19T08:21:47.433" v="15"/>
        <pc:sldMkLst>
          <pc:docMk/>
          <pc:sldMk cId="0" sldId="329"/>
        </pc:sldMkLst>
      </pc:sldChg>
      <pc:sldChg chg="add">
        <pc:chgData name="Karina Dyring" userId="c15192c8-ced6-4082-8fd4-68509cb850b4" providerId="ADAL" clId="{5594544D-BC53-491C-92A8-97FF6BB00D9F}" dt="2025-09-19T08:21:47.433" v="15"/>
        <pc:sldMkLst>
          <pc:docMk/>
          <pc:sldMk cId="0" sldId="330"/>
        </pc:sldMkLst>
      </pc:sldChg>
      <pc:sldChg chg="add">
        <pc:chgData name="Karina Dyring" userId="c15192c8-ced6-4082-8fd4-68509cb850b4" providerId="ADAL" clId="{5594544D-BC53-491C-92A8-97FF6BB00D9F}" dt="2025-09-19T08:21:47.433" v="15"/>
        <pc:sldMkLst>
          <pc:docMk/>
          <pc:sldMk cId="0" sldId="331"/>
        </pc:sldMkLst>
      </pc:sldChg>
      <pc:sldChg chg="modSp add mod">
        <pc:chgData name="Karina Dyring" userId="c15192c8-ced6-4082-8fd4-68509cb850b4" providerId="ADAL" clId="{5594544D-BC53-491C-92A8-97FF6BB00D9F}" dt="2025-09-19T08:23:07.870" v="70" actId="113"/>
        <pc:sldMkLst>
          <pc:docMk/>
          <pc:sldMk cId="0" sldId="332"/>
        </pc:sldMkLst>
        <pc:spChg chg="mod">
          <ac:chgData name="Karina Dyring" userId="c15192c8-ced6-4082-8fd4-68509cb850b4" providerId="ADAL" clId="{5594544D-BC53-491C-92A8-97FF6BB00D9F}" dt="2025-09-19T08:22:10.909" v="56" actId="20577"/>
          <ac:spMkLst>
            <pc:docMk/>
            <pc:sldMk cId="0" sldId="332"/>
            <ac:spMk id="2" creationId="{00000000-0000-0000-0000-000000000000}"/>
          </ac:spMkLst>
        </pc:spChg>
        <pc:spChg chg="mod">
          <ac:chgData name="Karina Dyring" userId="c15192c8-ced6-4082-8fd4-68509cb850b4" providerId="ADAL" clId="{5594544D-BC53-491C-92A8-97FF6BB00D9F}" dt="2025-09-19T08:23:07.870" v="70" actId="113"/>
          <ac:spMkLst>
            <pc:docMk/>
            <pc:sldMk cId="0" sldId="332"/>
            <ac:spMk id="3" creationId="{00000000-0000-0000-0000-000000000000}"/>
          </ac:spMkLst>
        </pc:spChg>
      </pc:sldChg>
      <pc:sldChg chg="add del">
        <pc:chgData name="Karina Dyring" userId="c15192c8-ced6-4082-8fd4-68509cb850b4" providerId="ADAL" clId="{5594544D-BC53-491C-92A8-97FF6BB00D9F}" dt="2025-09-19T08:25:17.840" v="75" actId="47"/>
        <pc:sldMkLst>
          <pc:docMk/>
          <pc:sldMk cId="0" sldId="333"/>
        </pc:sldMkLst>
      </pc:sldChg>
      <pc:sldChg chg="add">
        <pc:chgData name="Karina Dyring" userId="c15192c8-ced6-4082-8fd4-68509cb850b4" providerId="ADAL" clId="{5594544D-BC53-491C-92A8-97FF6BB00D9F}" dt="2025-09-19T08:24:56.605" v="71"/>
        <pc:sldMkLst>
          <pc:docMk/>
          <pc:sldMk cId="0" sldId="334"/>
        </pc:sldMkLst>
      </pc:sldChg>
      <pc:sldChg chg="add">
        <pc:chgData name="Karina Dyring" userId="c15192c8-ced6-4082-8fd4-68509cb850b4" providerId="ADAL" clId="{5594544D-BC53-491C-92A8-97FF6BB00D9F}" dt="2025-09-19T08:24:56.605" v="71"/>
        <pc:sldMkLst>
          <pc:docMk/>
          <pc:sldMk cId="0" sldId="335"/>
        </pc:sldMkLst>
      </pc:sldChg>
      <pc:sldChg chg="add">
        <pc:chgData name="Karina Dyring" userId="c15192c8-ced6-4082-8fd4-68509cb850b4" providerId="ADAL" clId="{5594544D-BC53-491C-92A8-97FF6BB00D9F}" dt="2025-09-19T08:24:56.605" v="71"/>
        <pc:sldMkLst>
          <pc:docMk/>
          <pc:sldMk cId="0" sldId="336"/>
        </pc:sldMkLst>
      </pc:sldChg>
      <pc:sldChg chg="add">
        <pc:chgData name="Karina Dyring" userId="c15192c8-ced6-4082-8fd4-68509cb850b4" providerId="ADAL" clId="{5594544D-BC53-491C-92A8-97FF6BB00D9F}" dt="2025-09-19T08:24:56.605" v="71"/>
        <pc:sldMkLst>
          <pc:docMk/>
          <pc:sldMk cId="0" sldId="337"/>
        </pc:sldMkLst>
      </pc:sldChg>
      <pc:sldChg chg="add">
        <pc:chgData name="Karina Dyring" userId="c15192c8-ced6-4082-8fd4-68509cb850b4" providerId="ADAL" clId="{5594544D-BC53-491C-92A8-97FF6BB00D9F}" dt="2025-09-19T08:24:56.605" v="71"/>
        <pc:sldMkLst>
          <pc:docMk/>
          <pc:sldMk cId="0" sldId="338"/>
        </pc:sldMkLst>
      </pc:sldChg>
      <pc:sldChg chg="modSp add mod">
        <pc:chgData name="Karina Dyring" userId="c15192c8-ced6-4082-8fd4-68509cb850b4" providerId="ADAL" clId="{5594544D-BC53-491C-92A8-97FF6BB00D9F}" dt="2025-09-29T07:16:58.396" v="231" actId="20577"/>
        <pc:sldMkLst>
          <pc:docMk/>
          <pc:sldMk cId="0" sldId="339"/>
        </pc:sldMkLst>
        <pc:spChg chg="mod">
          <ac:chgData name="Karina Dyring" userId="c15192c8-ced6-4082-8fd4-68509cb850b4" providerId="ADAL" clId="{5594544D-BC53-491C-92A8-97FF6BB00D9F}" dt="2025-09-29T07:16:58.396" v="231" actId="20577"/>
          <ac:spMkLst>
            <pc:docMk/>
            <pc:sldMk cId="0" sldId="339"/>
            <ac:spMk id="3" creationId="{00000000-0000-0000-0000-000000000000}"/>
          </ac:spMkLst>
        </pc:spChg>
      </pc:sldChg>
      <pc:sldChg chg="add">
        <pc:chgData name="Karina Dyring" userId="c15192c8-ced6-4082-8fd4-68509cb850b4" providerId="ADAL" clId="{5594544D-BC53-491C-92A8-97FF6BB00D9F}" dt="2025-09-19T08:24:56.605" v="71"/>
        <pc:sldMkLst>
          <pc:docMk/>
          <pc:sldMk cId="0" sldId="340"/>
        </pc:sldMkLst>
      </pc:sldChg>
      <pc:sldChg chg="add">
        <pc:chgData name="Karina Dyring" userId="c15192c8-ced6-4082-8fd4-68509cb850b4" providerId="ADAL" clId="{5594544D-BC53-491C-92A8-97FF6BB00D9F}" dt="2025-09-19T08:24:56.605" v="71"/>
        <pc:sldMkLst>
          <pc:docMk/>
          <pc:sldMk cId="0" sldId="341"/>
        </pc:sldMkLst>
      </pc:sldChg>
      <pc:sldChg chg="add">
        <pc:chgData name="Karina Dyring" userId="c15192c8-ced6-4082-8fd4-68509cb850b4" providerId="ADAL" clId="{5594544D-BC53-491C-92A8-97FF6BB00D9F}" dt="2025-09-19T08:24:56.605" v="71"/>
        <pc:sldMkLst>
          <pc:docMk/>
          <pc:sldMk cId="0" sldId="342"/>
        </pc:sldMkLst>
      </pc:sldChg>
      <pc:sldChg chg="add">
        <pc:chgData name="Karina Dyring" userId="c15192c8-ced6-4082-8fd4-68509cb850b4" providerId="ADAL" clId="{5594544D-BC53-491C-92A8-97FF6BB00D9F}" dt="2025-09-19T08:24:56.605" v="71"/>
        <pc:sldMkLst>
          <pc:docMk/>
          <pc:sldMk cId="0" sldId="343"/>
        </pc:sldMkLst>
      </pc:sldChg>
      <pc:sldChg chg="modSp add">
        <pc:chgData name="Karina Dyring" userId="c15192c8-ced6-4082-8fd4-68509cb850b4" providerId="ADAL" clId="{5594544D-BC53-491C-92A8-97FF6BB00D9F}" dt="2025-09-19T08:25:15.480" v="74"/>
        <pc:sldMkLst>
          <pc:docMk/>
          <pc:sldMk cId="3222377486" sldId="344"/>
        </pc:sldMkLst>
        <pc:spChg chg="mod">
          <ac:chgData name="Karina Dyring" userId="c15192c8-ced6-4082-8fd4-68509cb850b4" providerId="ADAL" clId="{5594544D-BC53-491C-92A8-97FF6BB00D9F}" dt="2025-09-19T08:25:15.480" v="74"/>
          <ac:spMkLst>
            <pc:docMk/>
            <pc:sldMk cId="3222377486" sldId="344"/>
            <ac:spMk id="2" creationId="{D3C93B1E-26C4-9F72-68A1-14A869B754C5}"/>
          </ac:spMkLst>
        </pc:spChg>
      </pc:sldChg>
      <pc:sldChg chg="addSp delSp modSp new mod setBg">
        <pc:chgData name="Karina Dyring" userId="c15192c8-ced6-4082-8fd4-68509cb850b4" providerId="ADAL" clId="{5594544D-BC53-491C-92A8-97FF6BB00D9F}" dt="2025-09-19T08:33:53.635" v="86" actId="26606"/>
        <pc:sldMkLst>
          <pc:docMk/>
          <pc:sldMk cId="1894315628" sldId="345"/>
        </pc:sldMkLst>
        <pc:picChg chg="add mod">
          <ac:chgData name="Karina Dyring" userId="c15192c8-ced6-4082-8fd4-68509cb850b4" providerId="ADAL" clId="{5594544D-BC53-491C-92A8-97FF6BB00D9F}" dt="2025-09-19T08:33:53.635" v="86" actId="26606"/>
          <ac:picMkLst>
            <pc:docMk/>
            <pc:sldMk cId="1894315628" sldId="345"/>
            <ac:picMk id="7" creationId="{720F5542-A084-1691-BB48-6AD7821D92D8}"/>
          </ac:picMkLst>
        </pc:picChg>
      </pc:sldChg>
      <pc:sldChg chg="addSp delSp modSp new mod setBg">
        <pc:chgData name="Karina Dyring" userId="c15192c8-ced6-4082-8fd4-68509cb850b4" providerId="ADAL" clId="{5594544D-BC53-491C-92A8-97FF6BB00D9F}" dt="2025-09-19T08:36:17.652" v="97" actId="26606"/>
        <pc:sldMkLst>
          <pc:docMk/>
          <pc:sldMk cId="2595413787" sldId="346"/>
        </pc:sldMkLst>
        <pc:spChg chg="add">
          <ac:chgData name="Karina Dyring" userId="c15192c8-ced6-4082-8fd4-68509cb850b4" providerId="ADAL" clId="{5594544D-BC53-491C-92A8-97FF6BB00D9F}" dt="2025-09-19T08:36:17.652" v="97" actId="26606"/>
          <ac:spMkLst>
            <pc:docMk/>
            <pc:sldMk cId="2595413787" sldId="346"/>
            <ac:spMk id="7" creationId="{42A4FC2C-047E-45A5-965D-8E1E3BF09BC6}"/>
          </ac:spMkLst>
        </pc:spChg>
        <pc:picChg chg="add mod">
          <ac:chgData name="Karina Dyring" userId="c15192c8-ced6-4082-8fd4-68509cb850b4" providerId="ADAL" clId="{5594544D-BC53-491C-92A8-97FF6BB00D9F}" dt="2025-09-19T08:36:17.652" v="97" actId="26606"/>
          <ac:picMkLst>
            <pc:docMk/>
            <pc:sldMk cId="2595413787" sldId="346"/>
            <ac:picMk id="4" creationId="{85046DD2-8345-CBCF-4949-53FC245A545E}"/>
          </ac:picMkLst>
        </pc:picChg>
      </pc:sldChg>
      <pc:sldChg chg="addSp modSp add del mod setBg">
        <pc:chgData name="Karina Dyring" userId="c15192c8-ced6-4082-8fd4-68509cb850b4" providerId="ADAL" clId="{5594544D-BC53-491C-92A8-97FF6BB00D9F}" dt="2025-09-19T08:41:45.980" v="107" actId="47"/>
        <pc:sldMkLst>
          <pc:docMk/>
          <pc:sldMk cId="0" sldId="347"/>
        </pc:sldMkLst>
      </pc:sldChg>
      <pc:sldChg chg="modSp add mod">
        <pc:chgData name="Karina Dyring" userId="c15192c8-ced6-4082-8fd4-68509cb850b4" providerId="ADAL" clId="{5594544D-BC53-491C-92A8-97FF6BB00D9F}" dt="2025-09-19T08:40:09.224" v="99" actId="27636"/>
        <pc:sldMkLst>
          <pc:docMk/>
          <pc:sldMk cId="0" sldId="348"/>
        </pc:sldMkLst>
        <pc:spChg chg="mod">
          <ac:chgData name="Karina Dyring" userId="c15192c8-ced6-4082-8fd4-68509cb850b4" providerId="ADAL" clId="{5594544D-BC53-491C-92A8-97FF6BB00D9F}" dt="2025-09-19T08:40:09.224" v="99" actId="27636"/>
          <ac:spMkLst>
            <pc:docMk/>
            <pc:sldMk cId="0" sldId="348"/>
            <ac:spMk id="2" creationId="{00000000-0000-0000-0000-000000000000}"/>
          </ac:spMkLst>
        </pc:spChg>
      </pc:sldChg>
      <pc:sldChg chg="addSp delSp modSp add del mod setBg">
        <pc:chgData name="Karina Dyring" userId="c15192c8-ced6-4082-8fd4-68509cb850b4" providerId="ADAL" clId="{5594544D-BC53-491C-92A8-97FF6BB00D9F}" dt="2025-09-19T08:44:12.370" v="121" actId="47"/>
        <pc:sldMkLst>
          <pc:docMk/>
          <pc:sldMk cId="0" sldId="349"/>
        </pc:sldMkLst>
      </pc:sldChg>
      <pc:sldChg chg="addSp modSp add mod setBg">
        <pc:chgData name="Karina Dyring" userId="c15192c8-ced6-4082-8fd4-68509cb850b4" providerId="ADAL" clId="{5594544D-BC53-491C-92A8-97FF6BB00D9F}" dt="2025-09-19T08:43:09.590" v="112" actId="255"/>
        <pc:sldMkLst>
          <pc:docMk/>
          <pc:sldMk cId="0" sldId="350"/>
        </pc:sldMkLst>
        <pc:spChg chg="mod">
          <ac:chgData name="Karina Dyring" userId="c15192c8-ced6-4082-8fd4-68509cb850b4" providerId="ADAL" clId="{5594544D-BC53-491C-92A8-97FF6BB00D9F}" dt="2025-09-19T08:43:02.496" v="111" actId="26606"/>
          <ac:spMkLst>
            <pc:docMk/>
            <pc:sldMk cId="0" sldId="350"/>
            <ac:spMk id="2" creationId="{00000000-0000-0000-0000-000000000000}"/>
          </ac:spMkLst>
        </pc:spChg>
        <pc:spChg chg="mod">
          <ac:chgData name="Karina Dyring" userId="c15192c8-ced6-4082-8fd4-68509cb850b4" providerId="ADAL" clId="{5594544D-BC53-491C-92A8-97FF6BB00D9F}" dt="2025-09-19T08:43:09.590" v="112" actId="255"/>
          <ac:spMkLst>
            <pc:docMk/>
            <pc:sldMk cId="0" sldId="350"/>
            <ac:spMk id="3" creationId="{00000000-0000-0000-0000-000000000000}"/>
          </ac:spMkLst>
        </pc:spChg>
        <pc:spChg chg="add">
          <ac:chgData name="Karina Dyring" userId="c15192c8-ced6-4082-8fd4-68509cb850b4" providerId="ADAL" clId="{5594544D-BC53-491C-92A8-97FF6BB00D9F}" dt="2025-09-19T08:43:02.496" v="111" actId="26606"/>
          <ac:spMkLst>
            <pc:docMk/>
            <pc:sldMk cId="0" sldId="350"/>
            <ac:spMk id="9" creationId="{04812C46-200A-4DEB-A05E-3ED6C68C2387}"/>
          </ac:spMkLst>
        </pc:spChg>
        <pc:spChg chg="add">
          <ac:chgData name="Karina Dyring" userId="c15192c8-ced6-4082-8fd4-68509cb850b4" providerId="ADAL" clId="{5594544D-BC53-491C-92A8-97FF6BB00D9F}" dt="2025-09-19T08:43:02.496" v="111" actId="26606"/>
          <ac:spMkLst>
            <pc:docMk/>
            <pc:sldMk cId="0" sldId="350"/>
            <ac:spMk id="11" creationId="{D1EA859B-E555-4109-94F3-6700E046E008}"/>
          </ac:spMkLst>
        </pc:spChg>
        <pc:picChg chg="add">
          <ac:chgData name="Karina Dyring" userId="c15192c8-ced6-4082-8fd4-68509cb850b4" providerId="ADAL" clId="{5594544D-BC53-491C-92A8-97FF6BB00D9F}" dt="2025-09-19T08:43:02.496" v="111" actId="26606"/>
          <ac:picMkLst>
            <pc:docMk/>
            <pc:sldMk cId="0" sldId="350"/>
            <ac:picMk id="5" creationId="{5CA0C2CA-A3E2-0240-A5F1-A4117E294F0C}"/>
          </ac:picMkLst>
        </pc:picChg>
      </pc:sldChg>
      <pc:sldChg chg="addSp delSp modSp add mod setBg">
        <pc:chgData name="Karina Dyring" userId="c15192c8-ced6-4082-8fd4-68509cb850b4" providerId="ADAL" clId="{5594544D-BC53-491C-92A8-97FF6BB00D9F}" dt="2025-09-29T07:15:10.749" v="222" actId="20577"/>
        <pc:sldMkLst>
          <pc:docMk/>
          <pc:sldMk cId="0" sldId="351"/>
        </pc:sldMkLst>
        <pc:spChg chg="mod">
          <ac:chgData name="Karina Dyring" userId="c15192c8-ced6-4082-8fd4-68509cb850b4" providerId="ADAL" clId="{5594544D-BC53-491C-92A8-97FF6BB00D9F}" dt="2025-09-29T07:15:10.749" v="222" actId="20577"/>
          <ac:spMkLst>
            <pc:docMk/>
            <pc:sldMk cId="0" sldId="351"/>
            <ac:spMk id="2" creationId="{00000000-0000-0000-0000-000000000000}"/>
          </ac:spMkLst>
        </pc:spChg>
        <pc:spChg chg="mod">
          <ac:chgData name="Karina Dyring" userId="c15192c8-ced6-4082-8fd4-68509cb850b4" providerId="ADAL" clId="{5594544D-BC53-491C-92A8-97FF6BB00D9F}" dt="2025-09-19T08:43:41.825" v="114" actId="26606"/>
          <ac:spMkLst>
            <pc:docMk/>
            <pc:sldMk cId="0" sldId="351"/>
            <ac:spMk id="3" creationId="{00000000-0000-0000-0000-000000000000}"/>
          </ac:spMkLst>
        </pc:spChg>
      </pc:sldChg>
      <pc:sldChg chg="addSp modSp add mod setBg">
        <pc:chgData name="Karina Dyring" userId="c15192c8-ced6-4082-8fd4-68509cb850b4" providerId="ADAL" clId="{5594544D-BC53-491C-92A8-97FF6BB00D9F}" dt="2025-09-19T08:44:33.980" v="123" actId="255"/>
        <pc:sldMkLst>
          <pc:docMk/>
          <pc:sldMk cId="0" sldId="352"/>
        </pc:sldMkLst>
        <pc:spChg chg="mod">
          <ac:chgData name="Karina Dyring" userId="c15192c8-ced6-4082-8fd4-68509cb850b4" providerId="ADAL" clId="{5594544D-BC53-491C-92A8-97FF6BB00D9F}" dt="2025-09-19T08:44:26.261" v="122" actId="26606"/>
          <ac:spMkLst>
            <pc:docMk/>
            <pc:sldMk cId="0" sldId="352"/>
            <ac:spMk id="2" creationId="{00000000-0000-0000-0000-000000000000}"/>
          </ac:spMkLst>
        </pc:spChg>
        <pc:spChg chg="mod">
          <ac:chgData name="Karina Dyring" userId="c15192c8-ced6-4082-8fd4-68509cb850b4" providerId="ADAL" clId="{5594544D-BC53-491C-92A8-97FF6BB00D9F}" dt="2025-09-19T08:44:33.980" v="123" actId="255"/>
          <ac:spMkLst>
            <pc:docMk/>
            <pc:sldMk cId="0" sldId="352"/>
            <ac:spMk id="3" creationId="{00000000-0000-0000-0000-000000000000}"/>
          </ac:spMkLst>
        </pc:spChg>
        <pc:spChg chg="add">
          <ac:chgData name="Karina Dyring" userId="c15192c8-ced6-4082-8fd4-68509cb850b4" providerId="ADAL" clId="{5594544D-BC53-491C-92A8-97FF6BB00D9F}" dt="2025-09-19T08:44:26.261" v="122" actId="26606"/>
          <ac:spMkLst>
            <pc:docMk/>
            <pc:sldMk cId="0" sldId="352"/>
            <ac:spMk id="9" creationId="{04812C46-200A-4DEB-A05E-3ED6C68C2387}"/>
          </ac:spMkLst>
        </pc:spChg>
        <pc:spChg chg="add">
          <ac:chgData name="Karina Dyring" userId="c15192c8-ced6-4082-8fd4-68509cb850b4" providerId="ADAL" clId="{5594544D-BC53-491C-92A8-97FF6BB00D9F}" dt="2025-09-19T08:44:26.261" v="122" actId="26606"/>
          <ac:spMkLst>
            <pc:docMk/>
            <pc:sldMk cId="0" sldId="352"/>
            <ac:spMk id="11" creationId="{D1EA859B-E555-4109-94F3-6700E046E008}"/>
          </ac:spMkLst>
        </pc:spChg>
        <pc:picChg chg="add">
          <ac:chgData name="Karina Dyring" userId="c15192c8-ced6-4082-8fd4-68509cb850b4" providerId="ADAL" clId="{5594544D-BC53-491C-92A8-97FF6BB00D9F}" dt="2025-09-19T08:44:26.261" v="122" actId="26606"/>
          <ac:picMkLst>
            <pc:docMk/>
            <pc:sldMk cId="0" sldId="352"/>
            <ac:picMk id="5" creationId="{EF3CAFA2-4882-3ABB-2694-084FAEBA7EC8}"/>
          </ac:picMkLst>
        </pc:picChg>
      </pc:sldChg>
      <pc:sldChg chg="add">
        <pc:chgData name="Karina Dyring" userId="c15192c8-ced6-4082-8fd4-68509cb850b4" providerId="ADAL" clId="{5594544D-BC53-491C-92A8-97FF6BB00D9F}" dt="2025-09-19T08:40:09.067" v="98"/>
        <pc:sldMkLst>
          <pc:docMk/>
          <pc:sldMk cId="0" sldId="353"/>
        </pc:sldMkLst>
      </pc:sldChg>
      <pc:sldChg chg="add">
        <pc:chgData name="Karina Dyring" userId="c15192c8-ced6-4082-8fd4-68509cb850b4" providerId="ADAL" clId="{5594544D-BC53-491C-92A8-97FF6BB00D9F}" dt="2025-09-19T08:40:09.067" v="98"/>
        <pc:sldMkLst>
          <pc:docMk/>
          <pc:sldMk cId="0" sldId="354"/>
        </pc:sldMkLst>
      </pc:sldChg>
      <pc:sldChg chg="addSp modSp add mod setBg">
        <pc:chgData name="Karina Dyring" userId="c15192c8-ced6-4082-8fd4-68509cb850b4" providerId="ADAL" clId="{5594544D-BC53-491C-92A8-97FF6BB00D9F}" dt="2025-09-19T08:45:00.154" v="125" actId="255"/>
        <pc:sldMkLst>
          <pc:docMk/>
          <pc:sldMk cId="0" sldId="355"/>
        </pc:sldMkLst>
        <pc:spChg chg="mod">
          <ac:chgData name="Karina Dyring" userId="c15192c8-ced6-4082-8fd4-68509cb850b4" providerId="ADAL" clId="{5594544D-BC53-491C-92A8-97FF6BB00D9F}" dt="2025-09-19T08:44:48.456" v="124" actId="26606"/>
          <ac:spMkLst>
            <pc:docMk/>
            <pc:sldMk cId="0" sldId="355"/>
            <ac:spMk id="2" creationId="{00000000-0000-0000-0000-000000000000}"/>
          </ac:spMkLst>
        </pc:spChg>
        <pc:spChg chg="mod">
          <ac:chgData name="Karina Dyring" userId="c15192c8-ced6-4082-8fd4-68509cb850b4" providerId="ADAL" clId="{5594544D-BC53-491C-92A8-97FF6BB00D9F}" dt="2025-09-19T08:45:00.154" v="125" actId="255"/>
          <ac:spMkLst>
            <pc:docMk/>
            <pc:sldMk cId="0" sldId="355"/>
            <ac:spMk id="3" creationId="{00000000-0000-0000-0000-000000000000}"/>
          </ac:spMkLst>
        </pc:spChg>
        <pc:spChg chg="add">
          <ac:chgData name="Karina Dyring" userId="c15192c8-ced6-4082-8fd4-68509cb850b4" providerId="ADAL" clId="{5594544D-BC53-491C-92A8-97FF6BB00D9F}" dt="2025-09-19T08:44:48.456" v="124" actId="26606"/>
          <ac:spMkLst>
            <pc:docMk/>
            <pc:sldMk cId="0" sldId="355"/>
            <ac:spMk id="9" creationId="{04812C46-200A-4DEB-A05E-3ED6C68C2387}"/>
          </ac:spMkLst>
        </pc:spChg>
        <pc:spChg chg="add">
          <ac:chgData name="Karina Dyring" userId="c15192c8-ced6-4082-8fd4-68509cb850b4" providerId="ADAL" clId="{5594544D-BC53-491C-92A8-97FF6BB00D9F}" dt="2025-09-19T08:44:48.456" v="124" actId="26606"/>
          <ac:spMkLst>
            <pc:docMk/>
            <pc:sldMk cId="0" sldId="355"/>
            <ac:spMk id="11" creationId="{D1EA859B-E555-4109-94F3-6700E046E008}"/>
          </ac:spMkLst>
        </pc:spChg>
        <pc:picChg chg="add">
          <ac:chgData name="Karina Dyring" userId="c15192c8-ced6-4082-8fd4-68509cb850b4" providerId="ADAL" clId="{5594544D-BC53-491C-92A8-97FF6BB00D9F}" dt="2025-09-19T08:44:48.456" v="124" actId="26606"/>
          <ac:picMkLst>
            <pc:docMk/>
            <pc:sldMk cId="0" sldId="355"/>
            <ac:picMk id="5" creationId="{0FE2CD3A-72C1-C940-70FA-A865F1F3FCCE}"/>
          </ac:picMkLst>
        </pc:picChg>
      </pc:sldChg>
      <pc:sldChg chg="modSp add mod">
        <pc:chgData name="Karina Dyring" userId="c15192c8-ced6-4082-8fd4-68509cb850b4" providerId="ADAL" clId="{5594544D-BC53-491C-92A8-97FF6BB00D9F}" dt="2025-09-19T08:46:52.106" v="168" actId="113"/>
        <pc:sldMkLst>
          <pc:docMk/>
          <pc:sldMk cId="0" sldId="356"/>
        </pc:sldMkLst>
        <pc:spChg chg="mod">
          <ac:chgData name="Karina Dyring" userId="c15192c8-ced6-4082-8fd4-68509cb850b4" providerId="ADAL" clId="{5594544D-BC53-491C-92A8-97FF6BB00D9F}" dt="2025-09-19T08:45:17.867" v="151" actId="20577"/>
          <ac:spMkLst>
            <pc:docMk/>
            <pc:sldMk cId="0" sldId="356"/>
            <ac:spMk id="2" creationId="{00000000-0000-0000-0000-000000000000}"/>
          </ac:spMkLst>
        </pc:spChg>
        <pc:spChg chg="mod">
          <ac:chgData name="Karina Dyring" userId="c15192c8-ced6-4082-8fd4-68509cb850b4" providerId="ADAL" clId="{5594544D-BC53-491C-92A8-97FF6BB00D9F}" dt="2025-09-19T08:46:52.106" v="168" actId="113"/>
          <ac:spMkLst>
            <pc:docMk/>
            <pc:sldMk cId="0" sldId="356"/>
            <ac:spMk id="3" creationId="{00000000-0000-0000-0000-000000000000}"/>
          </ac:spMkLst>
        </pc:spChg>
      </pc:sldChg>
      <pc:sldChg chg="modSp add modAnim">
        <pc:chgData name="Karina Dyring" userId="c15192c8-ced6-4082-8fd4-68509cb850b4" providerId="ADAL" clId="{5594544D-BC53-491C-92A8-97FF6BB00D9F}" dt="2025-09-19T08:41:42.183" v="106"/>
        <pc:sldMkLst>
          <pc:docMk/>
          <pc:sldMk cId="846195248" sldId="357"/>
        </pc:sldMkLst>
        <pc:spChg chg="mod">
          <ac:chgData name="Karina Dyring" userId="c15192c8-ced6-4082-8fd4-68509cb850b4" providerId="ADAL" clId="{5594544D-BC53-491C-92A8-97FF6BB00D9F}" dt="2025-09-19T08:41:32.121" v="104"/>
          <ac:spMkLst>
            <pc:docMk/>
            <pc:sldMk cId="846195248" sldId="357"/>
            <ac:spMk id="2" creationId="{F69A8D2C-F282-4A69-5FCC-A6AAAB5FDF31}"/>
          </ac:spMkLst>
        </pc:spChg>
        <pc:spChg chg="mod">
          <ac:chgData name="Karina Dyring" userId="c15192c8-ced6-4082-8fd4-68509cb850b4" providerId="ADAL" clId="{5594544D-BC53-491C-92A8-97FF6BB00D9F}" dt="2025-09-19T08:41:42.183" v="106"/>
          <ac:spMkLst>
            <pc:docMk/>
            <pc:sldMk cId="846195248" sldId="357"/>
            <ac:spMk id="3" creationId="{B0A83CC9-4A4D-C2F8-6F22-D21F0081A3DF}"/>
          </ac:spMkLst>
        </pc:spChg>
      </pc:sldChg>
      <pc:sldChg chg="modSp add mod">
        <pc:chgData name="Karina Dyring" userId="c15192c8-ced6-4082-8fd4-68509cb850b4" providerId="ADAL" clId="{5594544D-BC53-491C-92A8-97FF6BB00D9F}" dt="2025-09-19T08:44:10.152" v="120" actId="255"/>
        <pc:sldMkLst>
          <pc:docMk/>
          <pc:sldMk cId="457002555" sldId="358"/>
        </pc:sldMkLst>
        <pc:spChg chg="mod">
          <ac:chgData name="Karina Dyring" userId="c15192c8-ced6-4082-8fd4-68509cb850b4" providerId="ADAL" clId="{5594544D-BC53-491C-92A8-97FF6BB00D9F}" dt="2025-09-19T08:44:05.484" v="119"/>
          <ac:spMkLst>
            <pc:docMk/>
            <pc:sldMk cId="457002555" sldId="358"/>
            <ac:spMk id="2" creationId="{9FE7C00E-E0AE-994F-8527-12C71B9D2856}"/>
          </ac:spMkLst>
        </pc:spChg>
        <pc:spChg chg="mod">
          <ac:chgData name="Karina Dyring" userId="c15192c8-ced6-4082-8fd4-68509cb850b4" providerId="ADAL" clId="{5594544D-BC53-491C-92A8-97FF6BB00D9F}" dt="2025-09-19T08:44:10.152" v="120" actId="255"/>
          <ac:spMkLst>
            <pc:docMk/>
            <pc:sldMk cId="457002555" sldId="358"/>
            <ac:spMk id="3" creationId="{AAE2ACD5-CBC8-E31D-F298-04BCDF9C6406}"/>
          </ac:spMkLst>
        </pc:spChg>
      </pc:sldChg>
      <pc:sldChg chg="addSp modSp add">
        <pc:chgData name="Karina Dyring" userId="c15192c8-ced6-4082-8fd4-68509cb850b4" providerId="ADAL" clId="{5594544D-BC53-491C-92A8-97FF6BB00D9F}" dt="2025-09-19T08:48:49.356" v="173"/>
        <pc:sldMkLst>
          <pc:docMk/>
          <pc:sldMk cId="1197528072" sldId="359"/>
        </pc:sldMkLst>
        <pc:spChg chg="mod">
          <ac:chgData name="Karina Dyring" userId="c15192c8-ced6-4082-8fd4-68509cb850b4" providerId="ADAL" clId="{5594544D-BC53-491C-92A8-97FF6BB00D9F}" dt="2025-09-19T08:48:49.356" v="173"/>
          <ac:spMkLst>
            <pc:docMk/>
            <pc:sldMk cId="1197528072" sldId="359"/>
            <ac:spMk id="2" creationId="{D0E1EAD2-4590-7671-D9AD-56144EC63713}"/>
          </ac:spMkLst>
        </pc:spChg>
      </pc:sldChg>
      <pc:sldChg chg="add del">
        <pc:chgData name="Karina Dyring" userId="c15192c8-ced6-4082-8fd4-68509cb850b4" providerId="ADAL" clId="{5594544D-BC53-491C-92A8-97FF6BB00D9F}" dt="2025-09-19T08:48:53.395" v="174" actId="47"/>
        <pc:sldMkLst>
          <pc:docMk/>
          <pc:sldMk cId="0" sldId="360"/>
        </pc:sldMkLst>
      </pc:sldChg>
      <pc:sldChg chg="add">
        <pc:chgData name="Karina Dyring" userId="c15192c8-ced6-4082-8fd4-68509cb850b4" providerId="ADAL" clId="{5594544D-BC53-491C-92A8-97FF6BB00D9F}" dt="2025-09-19T08:48:39.637" v="171"/>
        <pc:sldMkLst>
          <pc:docMk/>
          <pc:sldMk cId="0" sldId="361"/>
        </pc:sldMkLst>
      </pc:sldChg>
      <pc:sldChg chg="add">
        <pc:chgData name="Karina Dyring" userId="c15192c8-ced6-4082-8fd4-68509cb850b4" providerId="ADAL" clId="{5594544D-BC53-491C-92A8-97FF6BB00D9F}" dt="2025-09-19T08:48:39.637" v="171"/>
        <pc:sldMkLst>
          <pc:docMk/>
          <pc:sldMk cId="0" sldId="362"/>
        </pc:sldMkLst>
      </pc:sldChg>
      <pc:sldChg chg="add">
        <pc:chgData name="Karina Dyring" userId="c15192c8-ced6-4082-8fd4-68509cb850b4" providerId="ADAL" clId="{5594544D-BC53-491C-92A8-97FF6BB00D9F}" dt="2025-09-19T08:48:39.637" v="171"/>
        <pc:sldMkLst>
          <pc:docMk/>
          <pc:sldMk cId="0" sldId="363"/>
        </pc:sldMkLst>
      </pc:sldChg>
      <pc:sldChg chg="add">
        <pc:chgData name="Karina Dyring" userId="c15192c8-ced6-4082-8fd4-68509cb850b4" providerId="ADAL" clId="{5594544D-BC53-491C-92A8-97FF6BB00D9F}" dt="2025-09-19T08:48:39.637" v="171"/>
        <pc:sldMkLst>
          <pc:docMk/>
          <pc:sldMk cId="0" sldId="364"/>
        </pc:sldMkLst>
      </pc:sldChg>
      <pc:sldChg chg="add">
        <pc:chgData name="Karina Dyring" userId="c15192c8-ced6-4082-8fd4-68509cb850b4" providerId="ADAL" clId="{5594544D-BC53-491C-92A8-97FF6BB00D9F}" dt="2025-09-19T08:48:39.637" v="171"/>
        <pc:sldMkLst>
          <pc:docMk/>
          <pc:sldMk cId="0" sldId="365"/>
        </pc:sldMkLst>
      </pc:sldChg>
      <pc:sldChg chg="add">
        <pc:chgData name="Karina Dyring" userId="c15192c8-ced6-4082-8fd4-68509cb850b4" providerId="ADAL" clId="{5594544D-BC53-491C-92A8-97FF6BB00D9F}" dt="2025-09-19T08:48:39.637" v="171"/>
        <pc:sldMkLst>
          <pc:docMk/>
          <pc:sldMk cId="0" sldId="366"/>
        </pc:sldMkLst>
      </pc:sldChg>
      <pc:sldChg chg="add">
        <pc:chgData name="Karina Dyring" userId="c15192c8-ced6-4082-8fd4-68509cb850b4" providerId="ADAL" clId="{5594544D-BC53-491C-92A8-97FF6BB00D9F}" dt="2025-09-19T08:48:39.637" v="171"/>
        <pc:sldMkLst>
          <pc:docMk/>
          <pc:sldMk cId="0" sldId="367"/>
        </pc:sldMkLst>
      </pc:sldChg>
      <pc:sldChg chg="add">
        <pc:chgData name="Karina Dyring" userId="c15192c8-ced6-4082-8fd4-68509cb850b4" providerId="ADAL" clId="{5594544D-BC53-491C-92A8-97FF6BB00D9F}" dt="2025-09-19T08:48:39.637" v="171"/>
        <pc:sldMkLst>
          <pc:docMk/>
          <pc:sldMk cId="0" sldId="368"/>
        </pc:sldMkLst>
      </pc:sldChg>
      <pc:sldChg chg="add">
        <pc:chgData name="Karina Dyring" userId="c15192c8-ced6-4082-8fd4-68509cb850b4" providerId="ADAL" clId="{5594544D-BC53-491C-92A8-97FF6BB00D9F}" dt="2025-09-19T08:48:39.637" v="171"/>
        <pc:sldMkLst>
          <pc:docMk/>
          <pc:sldMk cId="0" sldId="369"/>
        </pc:sldMkLst>
      </pc:sldChg>
      <pc:sldChg chg="add">
        <pc:chgData name="Karina Dyring" userId="c15192c8-ced6-4082-8fd4-68509cb850b4" providerId="ADAL" clId="{5594544D-BC53-491C-92A8-97FF6BB00D9F}" dt="2025-09-19T08:48:39.637" v="171"/>
        <pc:sldMkLst>
          <pc:docMk/>
          <pc:sldMk cId="0" sldId="370"/>
        </pc:sldMkLst>
      </pc:sldChg>
      <pc:sldChg chg="addSp delSp modSp new mod">
        <pc:chgData name="Karina Dyring" userId="c15192c8-ced6-4082-8fd4-68509cb850b4" providerId="ADAL" clId="{5594544D-BC53-491C-92A8-97FF6BB00D9F}" dt="2025-09-19T08:54:45.948" v="179" actId="1076"/>
        <pc:sldMkLst>
          <pc:docMk/>
          <pc:sldMk cId="526295827" sldId="371"/>
        </pc:sldMkLst>
        <pc:picChg chg="add mod">
          <ac:chgData name="Karina Dyring" userId="c15192c8-ced6-4082-8fd4-68509cb850b4" providerId="ADAL" clId="{5594544D-BC53-491C-92A8-97FF6BB00D9F}" dt="2025-09-19T08:54:45.948" v="179" actId="1076"/>
          <ac:picMkLst>
            <pc:docMk/>
            <pc:sldMk cId="526295827" sldId="371"/>
            <ac:picMk id="4" creationId="{E58ACB8A-9A6D-34EB-EEC6-8B1044C7547A}"/>
          </ac:picMkLst>
        </pc:picChg>
      </pc:sldChg>
      <pc:sldChg chg="addSp delSp modSp new mod setBg">
        <pc:chgData name="Karina Dyring" userId="c15192c8-ced6-4082-8fd4-68509cb850b4" providerId="ADAL" clId="{5594544D-BC53-491C-92A8-97FF6BB00D9F}" dt="2025-09-29T07:16:03.552" v="225" actId="26606"/>
        <pc:sldMkLst>
          <pc:docMk/>
          <pc:sldMk cId="695143119" sldId="372"/>
        </pc:sldMkLst>
        <pc:spChg chg="del">
          <ac:chgData name="Karina Dyring" userId="c15192c8-ced6-4082-8fd4-68509cb850b4" providerId="ADAL" clId="{5594544D-BC53-491C-92A8-97FF6BB00D9F}" dt="2025-09-29T07:16:03.552" v="225" actId="26606"/>
          <ac:spMkLst>
            <pc:docMk/>
            <pc:sldMk cId="695143119" sldId="372"/>
            <ac:spMk id="2" creationId="{66CD706D-696A-E56C-4FD6-90C02CFA0B65}"/>
          </ac:spMkLst>
        </pc:spChg>
        <pc:spChg chg="del">
          <ac:chgData name="Karina Dyring" userId="c15192c8-ced6-4082-8fd4-68509cb850b4" providerId="ADAL" clId="{5594544D-BC53-491C-92A8-97FF6BB00D9F}" dt="2025-09-29T07:15:58.901" v="224"/>
          <ac:spMkLst>
            <pc:docMk/>
            <pc:sldMk cId="695143119" sldId="372"/>
            <ac:spMk id="3" creationId="{981EB781-33E5-0508-82EF-3C3B9533D5F2}"/>
          </ac:spMkLst>
        </pc:spChg>
        <pc:spChg chg="add">
          <ac:chgData name="Karina Dyring" userId="c15192c8-ced6-4082-8fd4-68509cb850b4" providerId="ADAL" clId="{5594544D-BC53-491C-92A8-97FF6BB00D9F}" dt="2025-09-29T07:16:03.552" v="225" actId="26606"/>
          <ac:spMkLst>
            <pc:docMk/>
            <pc:sldMk cId="695143119" sldId="372"/>
            <ac:spMk id="9" creationId="{42A4FC2C-047E-45A5-965D-8E1E3BF09BC6}"/>
          </ac:spMkLst>
        </pc:spChg>
        <pc:picChg chg="add mod">
          <ac:chgData name="Karina Dyring" userId="c15192c8-ced6-4082-8fd4-68509cb850b4" providerId="ADAL" clId="{5594544D-BC53-491C-92A8-97FF6BB00D9F}" dt="2025-09-29T07:16:03.552" v="225" actId="26606"/>
          <ac:picMkLst>
            <pc:docMk/>
            <pc:sldMk cId="695143119" sldId="372"/>
            <ac:picMk id="4" creationId="{261DBDF0-1970-BA8D-408C-820059C4E57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CC8E25-FEAF-475B-82DE-B009008DA0DC}" type="datetimeFigureOut">
              <a:rPr lang="da-DK" smtClean="0"/>
              <a:t>29-09-2025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2127C5-3F70-459D-B4D8-43B5D2CA62E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26318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Fremhæv, at chaufføren altid er en del af sikkerhedskæden.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Giv eksempler fra hverdagen som ind- og udstigning, løft og trange arbejdsrum.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Vis gerne billeder/illustrationer for at understøtte forståelsen.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Fremhæv at chaufførens form spiller en rolle i at undgå skader.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Inkludér praktiske øvelser i undervisningen.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Diskutér hvornår og hvorfor værnemidler bruges.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Lad grupperne arbejde og præsentere deres løsninger.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Afslut med elevernes egne forslag til gode vaner.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Fokus på en lang, sund og sikker arbejdskarriere.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Fremhæv sammenhængen mellem sundhed og sikkerhed.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AB8F1E-5AC0-1978-F69D-7D43379A2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85B672-5F4A-A7F1-B758-42445E0E291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13275F-29D1-A373-95B9-39CCFB873A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Hvis muligt, lad eleverne handle ind og lave madpakker.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B45F9B-DF52-30F1-ABFE-B7B63F8DF8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2469418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Brug eksempler eller billeder fra praksis for at gøre det konkret.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Brug evt. illustration af kostpyramiden.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Hvis muligt, lad eleverne handle ind og lave madpakker.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Inddrag regler og konsekvenser.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Lav en kort øvelse: bed eleverne beskrive, hvordan de mærker træthed.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Lad grupperne præsentere deres resultater.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Diskutér realistiske tiltag i hverdagen.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Afslut med at koble emnet til elevernes egen fremtidige rolle som chauffører.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Svarforslag: Fordi chaufføren har ansvar for både egen og andres sikkerhed.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Svarforslag: Faldulykker, klemskader, skader ved surringsudstyr, tunge løft.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Svarforslag: Højresvingsulykker, påkørsler bagfra, ulykker ved vognbaneskift.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Understøt med statistik og cases for at gøre det virkelighedsnært.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Svarforslag: Ved brug af spejle, sensorer, lav fart og øget opmærksomhed.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Svarforslag: Til at identificere risici og finde forebyggende tiltag.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Svarforslag: Skader, varige mén, tab af arbejdsevne.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Svarforslag: Beskadiget gods, køretøjer og anlæg.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Svarforslag: For at lære af tidligere hændelser og forebygge fremtidige ulykker.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Svarforslag: At følge procedurer, dele erfaringer og være opmærksom i hverdagen.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Svarforslag: Fx ved at bruge korrekt teknik, tjekke udstyr og holde pauser.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Svarforslag: Tilpasning af arbejdet til mennesket for at undgå skader.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Svarforslag: Foroverbøjet arbejde, tunge løft uden hjælpemidler.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Svarforslag: Reducerer træthed, øger modstandskraft og forebygger skader.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Lad eleverne reflektere ud fra tal, grafer eller cases.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Svarforslag: Bøj i benene, hold ryggen ret, løft tæt på kroppen.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Svarforslag: Løftevogn, ruller, kran eller palleløfter.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Svarforslag: De beskytter mod skader og ulykker i arbejdet.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Svarforslag: Handsker, sikkerhedssko, refleksvest, høreværn.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Svarforslag: Belastningsskader, rygproblemer eller akutte ulykker.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Svarforslag: Slid, smerter eller arbejdsskader (fx i skuldre og ryg).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Svarforslag: At bruge korrekt løfteteknik og tage pauser.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Svarforslag: Fordi sundhed påvirker koncentration, reaktionstid og sikkerhed.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Svarforslag: Spis regelmæssigt og varieret, undgå for meget sukker og fastfood.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Svarforslag: Kulhydrater giver energi til kroppen.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Brug denne øvelse til at forbinde teori og praksis.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Svarforslag: Proteiner bruges til at opbygge og vedligeholde muskler og væv.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Svarforslag: Manglende koncentration, mikrosøvn eller langsommere reaktion.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Svarforslag: Stress kan nedsætte dømmekraft og øge risiko for fejl.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Svarforslag: Øget træthed, stress og større risiko for ulykker.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Svarforslag: Alkohol nedsætter reaktionsevnen og dømmekraften.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Svarforslag: For at undgå udbrændthed og bevare energi til arbejdet.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Svarforslag: At tage regelmæssige pauser og planlægge arbejdet bedre.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Lad grupperne præsentere deres forslag og diskutér i plenum.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Diskutér hvordan ulykker påvirker både chauffør og virksomhed.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Opsamling af elevernes input til en fælles handlingsplan.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Understreg at målet er bevidsthed og ansvarlighed i hverdagen.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89ED1AA-8684-4D37-B208-8777E1A77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raphic 33">
            <a:extLst>
              <a:ext uri="{FF2B5EF4-FFF2-40B4-BE49-F238E27FC236}">
                <a16:creationId xmlns:a16="http://schemas.microsoft.com/office/drawing/2014/main" id="{4180E01B-B1F4-437C-807D-1C930718E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3088" y="0"/>
            <a:ext cx="7177823" cy="6858000"/>
          </a:xfrm>
          <a:custGeom>
            <a:avLst/>
            <a:gdLst>
              <a:gd name="connsiteX0" fmla="*/ 7178288 w 7187261"/>
              <a:gd name="connsiteY0" fmla="*/ 2604802 h 5150263"/>
              <a:gd name="connsiteX1" fmla="*/ 7169335 w 7187261"/>
              <a:gd name="connsiteY1" fmla="*/ 2328577 h 5150263"/>
              <a:gd name="connsiteX2" fmla="*/ 7060845 w 7187261"/>
              <a:gd name="connsiteY2" fmla="*/ 1661160 h 5150263"/>
              <a:gd name="connsiteX3" fmla="*/ 6212263 w 7187261"/>
              <a:gd name="connsiteY3" fmla="*/ 243840 h 5150263"/>
              <a:gd name="connsiteX4" fmla="*/ 5953564 w 7187261"/>
              <a:gd name="connsiteY4" fmla="*/ 0 h 5150263"/>
              <a:gd name="connsiteX5" fmla="*/ 1408615 w 7187261"/>
              <a:gd name="connsiteY5" fmla="*/ 0 h 5150263"/>
              <a:gd name="connsiteX6" fmla="*/ 805111 w 7187261"/>
              <a:gd name="connsiteY6" fmla="*/ 676275 h 5150263"/>
              <a:gd name="connsiteX7" fmla="*/ 104928 w 7187261"/>
              <a:gd name="connsiteY7" fmla="*/ 2183035 h 5150263"/>
              <a:gd name="connsiteX8" fmla="*/ 51588 w 7187261"/>
              <a:gd name="connsiteY8" fmla="*/ 2400014 h 5150263"/>
              <a:gd name="connsiteX9" fmla="*/ 41301 w 7187261"/>
              <a:gd name="connsiteY9" fmla="*/ 2424208 h 5150263"/>
              <a:gd name="connsiteX10" fmla="*/ 119692 w 7187261"/>
              <a:gd name="connsiteY10" fmla="*/ 1834801 h 5150263"/>
              <a:gd name="connsiteX11" fmla="*/ 870071 w 7187261"/>
              <a:gd name="connsiteY11" fmla="*/ 462248 h 5150263"/>
              <a:gd name="connsiteX12" fmla="*/ 1389279 w 7187261"/>
              <a:gd name="connsiteY12" fmla="*/ 476 h 5150263"/>
              <a:gd name="connsiteX13" fmla="*/ 1320223 w 7187261"/>
              <a:gd name="connsiteY13" fmla="*/ 476 h 5150263"/>
              <a:gd name="connsiteX14" fmla="*/ 423158 w 7187261"/>
              <a:gd name="connsiteY14" fmla="*/ 989743 h 5150263"/>
              <a:gd name="connsiteX15" fmla="*/ 25585 w 7187261"/>
              <a:gd name="connsiteY15" fmla="*/ 2113693 h 5150263"/>
              <a:gd name="connsiteX16" fmla="*/ 2344 w 7187261"/>
              <a:gd name="connsiteY16" fmla="*/ 2725865 h 5150263"/>
              <a:gd name="connsiteX17" fmla="*/ 447256 w 7187261"/>
              <a:gd name="connsiteY17" fmla="*/ 4210717 h 5150263"/>
              <a:gd name="connsiteX18" fmla="*/ 1138962 w 7187261"/>
              <a:gd name="connsiteY18" fmla="*/ 4988910 h 5150263"/>
              <a:gd name="connsiteX19" fmla="*/ 1348512 w 7187261"/>
              <a:gd name="connsiteY19" fmla="*/ 5146834 h 5150263"/>
              <a:gd name="connsiteX20" fmla="*/ 1422712 w 7187261"/>
              <a:gd name="connsiteY20" fmla="*/ 5146834 h 5150263"/>
              <a:gd name="connsiteX21" fmla="*/ 480594 w 7187261"/>
              <a:gd name="connsiteY21" fmla="*/ 4187952 h 5150263"/>
              <a:gd name="connsiteX22" fmla="*/ 398679 w 7187261"/>
              <a:gd name="connsiteY22" fmla="*/ 4046125 h 5150263"/>
              <a:gd name="connsiteX23" fmla="*/ 411823 w 7187261"/>
              <a:gd name="connsiteY23" fmla="*/ 4053078 h 5150263"/>
              <a:gd name="connsiteX24" fmla="*/ 1439380 w 7187261"/>
              <a:gd name="connsiteY24" fmla="*/ 5147405 h 5150263"/>
              <a:gd name="connsiteX25" fmla="*/ 5710010 w 7187261"/>
              <a:gd name="connsiteY25" fmla="*/ 5150263 h 5150263"/>
              <a:gd name="connsiteX26" fmla="*/ 5999665 w 7187261"/>
              <a:gd name="connsiteY26" fmla="*/ 4910900 h 5150263"/>
              <a:gd name="connsiteX27" fmla="*/ 6954165 w 7187261"/>
              <a:gd name="connsiteY27" fmla="*/ 3545777 h 5150263"/>
              <a:gd name="connsiteX28" fmla="*/ 7137712 w 7187261"/>
              <a:gd name="connsiteY28" fmla="*/ 2799207 h 5150263"/>
              <a:gd name="connsiteX29" fmla="*/ 7142951 w 7187261"/>
              <a:gd name="connsiteY29" fmla="*/ 2754535 h 5150263"/>
              <a:gd name="connsiteX30" fmla="*/ 7149428 w 7187261"/>
              <a:gd name="connsiteY30" fmla="*/ 2774823 h 5150263"/>
              <a:gd name="connsiteX31" fmla="*/ 7066465 w 7187261"/>
              <a:gd name="connsiteY31" fmla="*/ 3465672 h 5150263"/>
              <a:gd name="connsiteX32" fmla="*/ 6452578 w 7187261"/>
              <a:gd name="connsiteY32" fmla="*/ 4552760 h 5150263"/>
              <a:gd name="connsiteX33" fmla="*/ 5752110 w 7187261"/>
              <a:gd name="connsiteY33" fmla="*/ 5150263 h 5150263"/>
              <a:gd name="connsiteX34" fmla="*/ 5827643 w 7187261"/>
              <a:gd name="connsiteY34" fmla="*/ 5150263 h 5150263"/>
              <a:gd name="connsiteX35" fmla="*/ 6642793 w 7187261"/>
              <a:gd name="connsiteY35" fmla="*/ 4389406 h 5150263"/>
              <a:gd name="connsiteX36" fmla="*/ 7102469 w 7187261"/>
              <a:gd name="connsiteY36" fmla="*/ 3490817 h 5150263"/>
              <a:gd name="connsiteX37" fmla="*/ 7187242 w 7187261"/>
              <a:gd name="connsiteY37" fmla="*/ 2990183 h 5150263"/>
              <a:gd name="connsiteX38" fmla="*/ 7178288 w 7187261"/>
              <a:gd name="connsiteY38" fmla="*/ 2604802 h 5150263"/>
              <a:gd name="connsiteX39" fmla="*/ 6342565 w 7187261"/>
              <a:gd name="connsiteY39" fmla="*/ 441389 h 5150263"/>
              <a:gd name="connsiteX40" fmla="*/ 7126567 w 7187261"/>
              <a:gd name="connsiteY40" fmla="*/ 2355056 h 5150263"/>
              <a:gd name="connsiteX41" fmla="*/ 6342565 w 7187261"/>
              <a:gd name="connsiteY41" fmla="*/ 441389 h 5150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187261" h="5150263">
                <a:moveTo>
                  <a:pt x="7178288" y="2604802"/>
                </a:moveTo>
                <a:cubicBezTo>
                  <a:pt x="7168763" y="2513076"/>
                  <a:pt x="7174478" y="2420684"/>
                  <a:pt x="7169335" y="2328577"/>
                </a:cubicBezTo>
                <a:cubicBezTo>
                  <a:pt x="7156952" y="2102882"/>
                  <a:pt x="7120586" y="1879149"/>
                  <a:pt x="7060845" y="1661160"/>
                </a:cubicBezTo>
                <a:cubicBezTo>
                  <a:pt x="6910588" y="1121007"/>
                  <a:pt x="6617428" y="631374"/>
                  <a:pt x="6212263" y="243840"/>
                </a:cubicBezTo>
                <a:cubicBezTo>
                  <a:pt x="6126538" y="162496"/>
                  <a:pt x="6040813" y="80201"/>
                  <a:pt x="5953564" y="0"/>
                </a:cubicBezTo>
                <a:lnTo>
                  <a:pt x="1408615" y="0"/>
                </a:lnTo>
                <a:cubicBezTo>
                  <a:pt x="1180967" y="200316"/>
                  <a:pt x="978332" y="427387"/>
                  <a:pt x="805111" y="676275"/>
                </a:cubicBezTo>
                <a:cubicBezTo>
                  <a:pt x="481261" y="1136523"/>
                  <a:pt x="252089" y="1640872"/>
                  <a:pt x="104928" y="2183035"/>
                </a:cubicBezTo>
                <a:cubicBezTo>
                  <a:pt x="85878" y="2254853"/>
                  <a:pt x="69495" y="2327720"/>
                  <a:pt x="51588" y="2400014"/>
                </a:cubicBezTo>
                <a:cubicBezTo>
                  <a:pt x="49683" y="2407634"/>
                  <a:pt x="51588" y="2416969"/>
                  <a:pt x="41301" y="2424208"/>
                </a:cubicBezTo>
                <a:cubicBezTo>
                  <a:pt x="45900" y="2225469"/>
                  <a:pt x="72186" y="2027834"/>
                  <a:pt x="119692" y="1834801"/>
                </a:cubicBezTo>
                <a:cubicBezTo>
                  <a:pt x="247993" y="1310926"/>
                  <a:pt x="506121" y="857726"/>
                  <a:pt x="870071" y="462248"/>
                </a:cubicBezTo>
                <a:cubicBezTo>
                  <a:pt x="1027729" y="291823"/>
                  <a:pt x="1201617" y="137169"/>
                  <a:pt x="1389279" y="476"/>
                </a:cubicBezTo>
                <a:lnTo>
                  <a:pt x="1320223" y="476"/>
                </a:lnTo>
                <a:cubicBezTo>
                  <a:pt x="960844" y="274320"/>
                  <a:pt x="656330" y="599123"/>
                  <a:pt x="423158" y="989743"/>
                </a:cubicBezTo>
                <a:cubicBezTo>
                  <a:pt x="215608" y="1337596"/>
                  <a:pt x="80258" y="1711357"/>
                  <a:pt x="25585" y="2113693"/>
                </a:cubicBezTo>
                <a:cubicBezTo>
                  <a:pt x="-2705" y="2316480"/>
                  <a:pt x="-2228" y="2521077"/>
                  <a:pt x="2344" y="2725865"/>
                </a:cubicBezTo>
                <a:cubicBezTo>
                  <a:pt x="14155" y="3261932"/>
                  <a:pt x="170650" y="3754565"/>
                  <a:pt x="447256" y="4210717"/>
                </a:cubicBezTo>
                <a:cubicBezTo>
                  <a:pt x="629851" y="4511612"/>
                  <a:pt x="866356" y="4767167"/>
                  <a:pt x="1138962" y="4988910"/>
                </a:cubicBezTo>
                <a:cubicBezTo>
                  <a:pt x="1207161" y="5044345"/>
                  <a:pt x="1277008" y="5096990"/>
                  <a:pt x="1348512" y="5146834"/>
                </a:cubicBezTo>
                <a:lnTo>
                  <a:pt x="1422712" y="5146834"/>
                </a:lnTo>
                <a:cubicBezTo>
                  <a:pt x="1043426" y="4892802"/>
                  <a:pt x="724720" y="4577334"/>
                  <a:pt x="480594" y="4187952"/>
                </a:cubicBezTo>
                <a:cubicBezTo>
                  <a:pt x="452019" y="4141851"/>
                  <a:pt x="423444" y="4095179"/>
                  <a:pt x="398679" y="4046125"/>
                </a:cubicBezTo>
                <a:cubicBezTo>
                  <a:pt x="407442" y="4043267"/>
                  <a:pt x="409156" y="4048982"/>
                  <a:pt x="411823" y="4053078"/>
                </a:cubicBezTo>
                <a:cubicBezTo>
                  <a:pt x="683572" y="4484656"/>
                  <a:pt x="1033139" y="4842701"/>
                  <a:pt x="1439380" y="5147405"/>
                </a:cubicBezTo>
                <a:lnTo>
                  <a:pt x="5710010" y="5150263"/>
                </a:lnTo>
                <a:cubicBezTo>
                  <a:pt x="5810594" y="5075482"/>
                  <a:pt x="5907272" y="4995587"/>
                  <a:pt x="5999665" y="4910900"/>
                </a:cubicBezTo>
                <a:cubicBezTo>
                  <a:pt x="6418765" y="4526661"/>
                  <a:pt x="6746901" y="4078129"/>
                  <a:pt x="6954165" y="3545777"/>
                </a:cubicBezTo>
                <a:cubicBezTo>
                  <a:pt x="7048234" y="3306175"/>
                  <a:pt x="7109956" y="3055115"/>
                  <a:pt x="7137712" y="2799207"/>
                </a:cubicBezTo>
                <a:cubicBezTo>
                  <a:pt x="7139236" y="2784920"/>
                  <a:pt x="7141046" y="2770632"/>
                  <a:pt x="7142951" y="2754535"/>
                </a:cubicBezTo>
                <a:cubicBezTo>
                  <a:pt x="7151714" y="2760440"/>
                  <a:pt x="7149237" y="2768441"/>
                  <a:pt x="7149428" y="2774823"/>
                </a:cubicBezTo>
                <a:cubicBezTo>
                  <a:pt x="7156743" y="3007967"/>
                  <a:pt x="7128777" y="3240881"/>
                  <a:pt x="7066465" y="3465672"/>
                </a:cubicBezTo>
                <a:cubicBezTo>
                  <a:pt x="6952165" y="3878580"/>
                  <a:pt x="6737948" y="4235863"/>
                  <a:pt x="6452578" y="4552760"/>
                </a:cubicBezTo>
                <a:cubicBezTo>
                  <a:pt x="6244553" y="4783836"/>
                  <a:pt x="6008809" y="4980242"/>
                  <a:pt x="5752110" y="5150263"/>
                </a:cubicBezTo>
                <a:lnTo>
                  <a:pt x="5827643" y="5150263"/>
                </a:lnTo>
                <a:cubicBezTo>
                  <a:pt x="6136539" y="4938904"/>
                  <a:pt x="6412192" y="4689348"/>
                  <a:pt x="6642793" y="4389406"/>
                </a:cubicBezTo>
                <a:cubicBezTo>
                  <a:pt x="6851295" y="4118324"/>
                  <a:pt x="7009125" y="3820859"/>
                  <a:pt x="7102469" y="3490817"/>
                </a:cubicBezTo>
                <a:cubicBezTo>
                  <a:pt x="7148646" y="3327473"/>
                  <a:pt x="7177069" y="3159624"/>
                  <a:pt x="7187242" y="2990183"/>
                </a:cubicBezTo>
                <a:cubicBezTo>
                  <a:pt x="7187623" y="2984087"/>
                  <a:pt x="7182384" y="2642330"/>
                  <a:pt x="7178288" y="2604802"/>
                </a:cubicBezTo>
                <a:close/>
                <a:moveTo>
                  <a:pt x="6342565" y="441389"/>
                </a:moveTo>
                <a:cubicBezTo>
                  <a:pt x="6829797" y="986533"/>
                  <a:pt x="7091135" y="1624422"/>
                  <a:pt x="7126567" y="2355056"/>
                </a:cubicBezTo>
                <a:cubicBezTo>
                  <a:pt x="7001123" y="1661827"/>
                  <a:pt x="6756426" y="1017365"/>
                  <a:pt x="6342565" y="441389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F6C086-3A52-FA70-503B-80F587FAEF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9037" y="955309"/>
            <a:ext cx="5305926" cy="2898975"/>
          </a:xfrm>
        </p:spPr>
        <p:txBody>
          <a:bodyPr>
            <a:normAutofit/>
          </a:bodyPr>
          <a:lstStyle/>
          <a:p>
            <a:r>
              <a:rPr lang="da-DK" sz="5700" dirty="0">
                <a:solidFill>
                  <a:srgbClr val="FFFFFF"/>
                </a:solidFill>
              </a:rPr>
              <a:t>Uge 6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61004E5B-44BC-A9AC-AADA-27B377C724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76187" y="4533813"/>
            <a:ext cx="5197641" cy="938463"/>
          </a:xfrm>
        </p:spPr>
        <p:txBody>
          <a:bodyPr>
            <a:normAutofit/>
          </a:bodyPr>
          <a:lstStyle/>
          <a:p>
            <a:endParaRPr lang="da-DK">
              <a:solidFill>
                <a:srgbClr val="FFFFFF"/>
              </a:solidFill>
            </a:endParaRP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41F77738-2AF0-4750-A0C7-F97C2C175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80654" y="4173498"/>
            <a:ext cx="3182692" cy="18288"/>
          </a:xfrm>
          <a:custGeom>
            <a:avLst/>
            <a:gdLst>
              <a:gd name="connsiteX0" fmla="*/ 0 w 3182692"/>
              <a:gd name="connsiteY0" fmla="*/ 0 h 18288"/>
              <a:gd name="connsiteX1" fmla="*/ 604711 w 3182692"/>
              <a:gd name="connsiteY1" fmla="*/ 0 h 18288"/>
              <a:gd name="connsiteX2" fmla="*/ 1241250 w 3182692"/>
              <a:gd name="connsiteY2" fmla="*/ 0 h 18288"/>
              <a:gd name="connsiteX3" fmla="*/ 1909615 w 3182692"/>
              <a:gd name="connsiteY3" fmla="*/ 0 h 18288"/>
              <a:gd name="connsiteX4" fmla="*/ 2577981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482500 w 3182692"/>
              <a:gd name="connsiteY7" fmla="*/ 18288 h 18288"/>
              <a:gd name="connsiteX8" fmla="*/ 1782308 w 3182692"/>
              <a:gd name="connsiteY8" fmla="*/ 18288 h 18288"/>
              <a:gd name="connsiteX9" fmla="*/ 1145769 w 3182692"/>
              <a:gd name="connsiteY9" fmla="*/ 18288 h 18288"/>
              <a:gd name="connsiteX10" fmla="*/ 0 w 3182692"/>
              <a:gd name="connsiteY10" fmla="*/ 18288 h 18288"/>
              <a:gd name="connsiteX11" fmla="*/ 0 w 3182692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82692" h="18288" fill="none" extrusionOk="0">
                <a:moveTo>
                  <a:pt x="0" y="0"/>
                </a:moveTo>
                <a:cubicBezTo>
                  <a:pt x="126686" y="-21366"/>
                  <a:pt x="467788" y="9025"/>
                  <a:pt x="604711" y="0"/>
                </a:cubicBezTo>
                <a:cubicBezTo>
                  <a:pt x="741634" y="-9025"/>
                  <a:pt x="1061620" y="6814"/>
                  <a:pt x="1241250" y="0"/>
                </a:cubicBezTo>
                <a:cubicBezTo>
                  <a:pt x="1420880" y="-6814"/>
                  <a:pt x="1713773" y="13383"/>
                  <a:pt x="1909615" y="0"/>
                </a:cubicBezTo>
                <a:cubicBezTo>
                  <a:pt x="2105457" y="-13383"/>
                  <a:pt x="2257256" y="13567"/>
                  <a:pt x="2577981" y="0"/>
                </a:cubicBezTo>
                <a:cubicBezTo>
                  <a:pt x="2898706" y="-13567"/>
                  <a:pt x="3026063" y="6328"/>
                  <a:pt x="3182692" y="0"/>
                </a:cubicBezTo>
                <a:cubicBezTo>
                  <a:pt x="3181983" y="8157"/>
                  <a:pt x="3182279" y="12125"/>
                  <a:pt x="3182692" y="18288"/>
                </a:cubicBezTo>
                <a:cubicBezTo>
                  <a:pt x="2998421" y="21742"/>
                  <a:pt x="2675038" y="19014"/>
                  <a:pt x="2482500" y="18288"/>
                </a:cubicBezTo>
                <a:cubicBezTo>
                  <a:pt x="2289962" y="17562"/>
                  <a:pt x="1930644" y="6834"/>
                  <a:pt x="1782308" y="18288"/>
                </a:cubicBezTo>
                <a:cubicBezTo>
                  <a:pt x="1633972" y="29742"/>
                  <a:pt x="1287388" y="-1992"/>
                  <a:pt x="1145769" y="18288"/>
                </a:cubicBezTo>
                <a:cubicBezTo>
                  <a:pt x="1004150" y="38568"/>
                  <a:pt x="256377" y="-37438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182692" h="18288" stroke="0" extrusionOk="0">
                <a:moveTo>
                  <a:pt x="0" y="0"/>
                </a:moveTo>
                <a:cubicBezTo>
                  <a:pt x="283446" y="18201"/>
                  <a:pt x="432812" y="7290"/>
                  <a:pt x="604711" y="0"/>
                </a:cubicBezTo>
                <a:cubicBezTo>
                  <a:pt x="776610" y="-7290"/>
                  <a:pt x="982253" y="15478"/>
                  <a:pt x="1145769" y="0"/>
                </a:cubicBezTo>
                <a:cubicBezTo>
                  <a:pt x="1309285" y="-15478"/>
                  <a:pt x="1514247" y="-25520"/>
                  <a:pt x="1845961" y="0"/>
                </a:cubicBezTo>
                <a:cubicBezTo>
                  <a:pt x="2177675" y="25520"/>
                  <a:pt x="2297588" y="16646"/>
                  <a:pt x="2450673" y="0"/>
                </a:cubicBezTo>
                <a:cubicBezTo>
                  <a:pt x="2603758" y="-16646"/>
                  <a:pt x="3023048" y="-21196"/>
                  <a:pt x="3182692" y="0"/>
                </a:cubicBezTo>
                <a:cubicBezTo>
                  <a:pt x="3182428" y="4493"/>
                  <a:pt x="3183076" y="9472"/>
                  <a:pt x="3182692" y="18288"/>
                </a:cubicBezTo>
                <a:cubicBezTo>
                  <a:pt x="3039109" y="-12701"/>
                  <a:pt x="2823860" y="13848"/>
                  <a:pt x="2546154" y="18288"/>
                </a:cubicBezTo>
                <a:cubicBezTo>
                  <a:pt x="2268448" y="22728"/>
                  <a:pt x="2098674" y="5291"/>
                  <a:pt x="1845961" y="18288"/>
                </a:cubicBezTo>
                <a:cubicBezTo>
                  <a:pt x="1593248" y="31285"/>
                  <a:pt x="1456743" y="27560"/>
                  <a:pt x="1304904" y="18288"/>
                </a:cubicBezTo>
                <a:cubicBezTo>
                  <a:pt x="1153065" y="9016"/>
                  <a:pt x="947204" y="11126"/>
                  <a:pt x="668365" y="18288"/>
                </a:cubicBezTo>
                <a:cubicBezTo>
                  <a:pt x="389526" y="25450"/>
                  <a:pt x="288244" y="-4628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4811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Gruppearbejde – Cases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Case 1: </a:t>
            </a:r>
            <a:r>
              <a:rPr dirty="0" err="1"/>
              <a:t>Chauffør</a:t>
            </a:r>
            <a:r>
              <a:rPr dirty="0"/>
              <a:t> </a:t>
            </a:r>
            <a:r>
              <a:rPr dirty="0" err="1"/>
              <a:t>falder</a:t>
            </a:r>
            <a:r>
              <a:rPr dirty="0"/>
              <a:t> under </a:t>
            </a:r>
            <a:r>
              <a:rPr dirty="0" err="1"/>
              <a:t>af</a:t>
            </a:r>
            <a:r>
              <a:rPr dirty="0"/>
              <a:t>- </a:t>
            </a:r>
            <a:r>
              <a:rPr dirty="0" err="1"/>
              <a:t>og</a:t>
            </a:r>
            <a:r>
              <a:rPr dirty="0"/>
              <a:t> </a:t>
            </a:r>
            <a:r>
              <a:rPr dirty="0" err="1"/>
              <a:t>pålæsning</a:t>
            </a:r>
            <a:endParaRPr dirty="0"/>
          </a:p>
          <a:p>
            <a:r>
              <a:rPr dirty="0"/>
              <a:t>Case 2: </a:t>
            </a:r>
            <a:r>
              <a:rPr dirty="0" err="1"/>
              <a:t>Ulykke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højresving</a:t>
            </a:r>
            <a:endParaRPr dirty="0"/>
          </a:p>
          <a:p>
            <a:r>
              <a:rPr dirty="0"/>
              <a:t>Case 3: Forkert </a:t>
            </a:r>
            <a:r>
              <a:rPr dirty="0" err="1"/>
              <a:t>brug</a:t>
            </a:r>
            <a:r>
              <a:rPr dirty="0"/>
              <a:t> </a:t>
            </a:r>
            <a:r>
              <a:rPr dirty="0" err="1"/>
              <a:t>af</a:t>
            </a:r>
            <a:r>
              <a:rPr dirty="0"/>
              <a:t> </a:t>
            </a:r>
            <a:r>
              <a:rPr dirty="0" err="1"/>
              <a:t>surringsudstyr</a:t>
            </a:r>
            <a:endParaRPr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dirty="0" err="1"/>
              <a:t>Identificér</a:t>
            </a:r>
            <a:r>
              <a:rPr dirty="0"/>
              <a:t> </a:t>
            </a:r>
            <a:r>
              <a:rPr dirty="0" err="1"/>
              <a:t>risici</a:t>
            </a:r>
            <a:r>
              <a:rPr dirty="0"/>
              <a:t> – Lav </a:t>
            </a:r>
            <a:r>
              <a:rPr dirty="0" err="1"/>
              <a:t>forslag</a:t>
            </a:r>
            <a:r>
              <a:rPr dirty="0"/>
              <a:t> </a:t>
            </a:r>
            <a:r>
              <a:rPr dirty="0" err="1"/>
              <a:t>til</a:t>
            </a:r>
            <a:r>
              <a:rPr dirty="0"/>
              <a:t> </a:t>
            </a:r>
            <a:r>
              <a:rPr dirty="0" err="1"/>
              <a:t>løsninger</a:t>
            </a:r>
            <a:endParaRPr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Konsekvenser af ulykker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Menneskelige følger: skader, tab af arbejdsevne</a:t>
            </a:r>
          </a:p>
          <a:p>
            <a:r>
              <a:t>Materielle følger: beskadiget gods/køretøj</a:t>
            </a:r>
          </a:p>
          <a:p>
            <a:r>
              <a:t>Økonomiske følger: erstatninger, forsikringspræmier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Opsamling – anbefalinger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Vær opmærksom i hverdagen</a:t>
            </a:r>
          </a:p>
          <a:p>
            <a:r>
              <a:t>Brug korrekt udstyr og teknik</a:t>
            </a:r>
          </a:p>
          <a:p>
            <a:r>
              <a:t>Del erfaringer med kolleger</a:t>
            </a:r>
          </a:p>
          <a:p>
            <a:r>
              <a:t>Skab en sikkerhedskultur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Arbejdsark til </a:t>
            </a:r>
            <a:r>
              <a:rPr lang="da-DK" dirty="0" err="1"/>
              <a:t>powerpoint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3162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da-DK" sz="3700" b="1" dirty="0"/>
              <a:t>Opgave 1 </a:t>
            </a:r>
            <a:r>
              <a:rPr lang="da-DK" sz="3700" dirty="0"/>
              <a:t>– Ulykkesforebyggelse</a:t>
            </a:r>
          </a:p>
          <a:p>
            <a:pPr marL="0" indent="0">
              <a:buNone/>
            </a:pPr>
            <a:r>
              <a:rPr lang="da-DK" sz="3700" dirty="0"/>
              <a:t>Forklar med egne ord, hvorfor ulykkesforebyggelse er en central del af chaufførens ansvar.</a:t>
            </a:r>
          </a:p>
          <a:p>
            <a:pPr marL="0" indent="0">
              <a:buNone/>
            </a:pPr>
            <a:r>
              <a:rPr lang="da-DK" sz="3700" b="1" dirty="0"/>
              <a:t>Opgave 2 </a:t>
            </a:r>
            <a:r>
              <a:rPr lang="da-DK" sz="3700" dirty="0"/>
              <a:t>– Typiske arbejdsulykker</a:t>
            </a:r>
          </a:p>
          <a:p>
            <a:pPr marL="0" indent="0">
              <a:buNone/>
            </a:pPr>
            <a:r>
              <a:rPr lang="da-DK" sz="3700" dirty="0"/>
              <a:t>Nævn mindst tre typiske arbejdsulykker i transportbranchen, og beskriv hvordan de kan forebygges.</a:t>
            </a:r>
          </a:p>
          <a:p>
            <a:pPr marL="0" indent="0">
              <a:buNone/>
            </a:pPr>
            <a:r>
              <a:rPr lang="da-DK" sz="3700" b="1" dirty="0"/>
              <a:t>Opgave 3 </a:t>
            </a:r>
            <a:r>
              <a:rPr lang="da-DK" sz="3700" dirty="0"/>
              <a:t>– Statistik</a:t>
            </a:r>
          </a:p>
          <a:p>
            <a:pPr marL="0" indent="0">
              <a:buNone/>
            </a:pPr>
            <a:r>
              <a:rPr lang="da-DK" sz="3700" dirty="0"/>
              <a:t>Analyser en statistik over ulykker med tunge køretøjer (udleveret af underviseren). Besvar: Hvor sker de fleste ulykker? Hvornår? Hvem er involveret?</a:t>
            </a:r>
          </a:p>
          <a:p>
            <a:pPr marL="0" indent="0">
              <a:buNone/>
            </a:pPr>
            <a:r>
              <a:rPr lang="da-DK" sz="3700" b="1" dirty="0"/>
              <a:t>Opgave 4 </a:t>
            </a:r>
            <a:r>
              <a:rPr lang="da-DK" sz="3700" dirty="0"/>
              <a:t>– APV skema</a:t>
            </a:r>
          </a:p>
          <a:p>
            <a:pPr marL="0" indent="0">
              <a:buNone/>
            </a:pPr>
            <a:r>
              <a:rPr lang="da-DK" sz="3700" dirty="0"/>
              <a:t>Udfyld nedenstående APV-skema i grupper. Identificér risici i chaufførens arbejde og foreslå tiltag.</a:t>
            </a:r>
          </a:p>
          <a:p>
            <a:pPr marL="0" indent="0">
              <a:buNone/>
            </a:pPr>
            <a:endParaRPr lang="da-DK" sz="3700" dirty="0"/>
          </a:p>
          <a:p>
            <a:pPr marL="0" indent="0">
              <a:buNone/>
            </a:pPr>
            <a:r>
              <a:rPr lang="da-DK" sz="3700" dirty="0"/>
              <a:t>APV Skema:</a:t>
            </a:r>
          </a:p>
          <a:p>
            <a:pPr marL="0" indent="0">
              <a:buNone/>
            </a:pPr>
            <a:r>
              <a:rPr lang="da-DK" sz="3700" dirty="0"/>
              <a:t>Risiko: ____________________________</a:t>
            </a:r>
          </a:p>
          <a:p>
            <a:pPr marL="0" indent="0">
              <a:buNone/>
            </a:pPr>
            <a:r>
              <a:rPr lang="da-DK" sz="3700" dirty="0"/>
              <a:t>Mulig konsekvens: __________________</a:t>
            </a:r>
          </a:p>
          <a:p>
            <a:pPr marL="0" indent="0">
              <a:buNone/>
            </a:pPr>
            <a:r>
              <a:rPr lang="da-DK" sz="3700" dirty="0"/>
              <a:t>Forebyggelse: ______________________</a:t>
            </a:r>
          </a:p>
          <a:p>
            <a:pPr marL="0" indent="0">
              <a:buNone/>
            </a:pPr>
            <a:r>
              <a:rPr lang="da-DK" sz="3700" dirty="0"/>
              <a:t>Ansvarlig: _________________________</a:t>
            </a:r>
          </a:p>
          <a:p>
            <a:pPr marL="0" indent="0">
              <a:buNone/>
            </a:pPr>
            <a:endParaRPr lang="da-DK" sz="3700" b="1" dirty="0"/>
          </a:p>
          <a:p>
            <a:pPr marL="0" indent="0">
              <a:buNone/>
            </a:pPr>
            <a:r>
              <a:rPr lang="da-DK" sz="3700" b="1" dirty="0"/>
              <a:t>Opgave 5 </a:t>
            </a:r>
            <a:r>
              <a:rPr lang="da-DK" sz="3700" dirty="0"/>
              <a:t>– Case 1</a:t>
            </a:r>
          </a:p>
          <a:p>
            <a:pPr marL="0" indent="0">
              <a:buNone/>
            </a:pPr>
            <a:r>
              <a:rPr lang="da-DK" sz="3700" dirty="0"/>
              <a:t>En chauffør falder under af- og pålæsning. Identificér risici og beskriv, hvordan ulykken kunne være undgået.</a:t>
            </a:r>
          </a:p>
          <a:p>
            <a:pPr marL="0" indent="0">
              <a:buNone/>
            </a:pPr>
            <a:r>
              <a:rPr lang="da-DK" sz="3700" b="1" dirty="0"/>
              <a:t>Opgave 6 </a:t>
            </a:r>
            <a:r>
              <a:rPr lang="da-DK" sz="3700" dirty="0"/>
              <a:t>– Case 2</a:t>
            </a:r>
          </a:p>
          <a:p>
            <a:pPr marL="0" indent="0">
              <a:buNone/>
            </a:pPr>
            <a:r>
              <a:rPr lang="da-DK" sz="3700" dirty="0"/>
              <a:t>En chauffør er involveret i en højresvingsulykke med en cyklist. Hvilke faktorer kan have spillet ind, og hvordan kan det forebygges?</a:t>
            </a:r>
          </a:p>
          <a:p>
            <a:pPr marL="0" indent="0">
              <a:buNone/>
            </a:pPr>
            <a:r>
              <a:rPr lang="da-DK" sz="3700" b="1" dirty="0"/>
              <a:t>Opgave 7 </a:t>
            </a:r>
            <a:r>
              <a:rPr lang="da-DK" sz="3700" dirty="0"/>
              <a:t>– Case 3</a:t>
            </a:r>
          </a:p>
          <a:p>
            <a:pPr marL="0" indent="0">
              <a:buNone/>
            </a:pPr>
            <a:r>
              <a:rPr lang="da-DK" sz="3700" dirty="0"/>
              <a:t>En chauffør får en klemskade under brug af surringsudstyr. Hvilke sikkerhedstiltag kunne have forhindret dette?</a:t>
            </a:r>
          </a:p>
          <a:p>
            <a:pPr marL="0" indent="0">
              <a:buNone/>
            </a:pPr>
            <a:r>
              <a:rPr lang="da-DK" sz="3700" b="1" dirty="0"/>
              <a:t>Opgave 8 </a:t>
            </a:r>
            <a:r>
              <a:rPr lang="da-DK" sz="3700" dirty="0"/>
              <a:t>– Konsekvenser</a:t>
            </a:r>
          </a:p>
          <a:p>
            <a:pPr marL="0" indent="0">
              <a:buNone/>
            </a:pPr>
            <a:r>
              <a:rPr lang="da-DK" sz="3700" dirty="0"/>
              <a:t>Beskriv de menneskelige, materielle og økonomiske konsekvenser, en arbejdsulykke kan have.</a:t>
            </a:r>
          </a:p>
          <a:p>
            <a:pPr marL="0" indent="0">
              <a:buNone/>
            </a:pPr>
            <a:r>
              <a:rPr lang="da-DK" sz="3700" b="1" dirty="0"/>
              <a:t>Opgave 9 </a:t>
            </a:r>
            <a:r>
              <a:rPr lang="da-DK" sz="3700" dirty="0"/>
              <a:t>– Refleksion</a:t>
            </a:r>
          </a:p>
          <a:p>
            <a:pPr marL="0" indent="0">
              <a:buNone/>
            </a:pPr>
            <a:r>
              <a:rPr lang="da-DK" sz="3700" dirty="0"/>
              <a:t>Hvordan kan du selv bidrage til at skabe en sikkerhedskultur i en virksomhed?</a:t>
            </a:r>
          </a:p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50" y="451381"/>
            <a:ext cx="7884414" cy="4066540"/>
          </a:xfrm>
        </p:spPr>
        <p:txBody>
          <a:bodyPr anchor="b">
            <a:normAutofit/>
          </a:bodyPr>
          <a:lstStyle/>
          <a:p>
            <a:pPr algn="l"/>
            <a:r>
              <a:rPr lang="da-DK" sz="5700"/>
              <a:t>Forebyggelse af fysiske risici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649" y="4983276"/>
            <a:ext cx="7884414" cy="1126680"/>
          </a:xfrm>
        </p:spPr>
        <p:txBody>
          <a:bodyPr>
            <a:normAutofit/>
          </a:bodyPr>
          <a:lstStyle/>
          <a:p>
            <a:pPr algn="l"/>
            <a:r>
              <a:t>Mål (3.3): At kunne forebygge fysiske risici</a:t>
            </a:r>
            <a:endParaRPr lang="da-DK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650" y="4718595"/>
            <a:ext cx="4057650" cy="18288"/>
          </a:xfrm>
          <a:custGeom>
            <a:avLst/>
            <a:gdLst>
              <a:gd name="connsiteX0" fmla="*/ 0 w 4057650"/>
              <a:gd name="connsiteY0" fmla="*/ 0 h 18288"/>
              <a:gd name="connsiteX1" fmla="*/ 757428 w 4057650"/>
              <a:gd name="connsiteY1" fmla="*/ 0 h 18288"/>
              <a:gd name="connsiteX2" fmla="*/ 1474279 w 4057650"/>
              <a:gd name="connsiteY2" fmla="*/ 0 h 18288"/>
              <a:gd name="connsiteX3" fmla="*/ 2191131 w 4057650"/>
              <a:gd name="connsiteY3" fmla="*/ 0 h 18288"/>
              <a:gd name="connsiteX4" fmla="*/ 2745676 w 4057650"/>
              <a:gd name="connsiteY4" fmla="*/ 0 h 18288"/>
              <a:gd name="connsiteX5" fmla="*/ 3340798 w 4057650"/>
              <a:gd name="connsiteY5" fmla="*/ 0 h 18288"/>
              <a:gd name="connsiteX6" fmla="*/ 4057650 w 4057650"/>
              <a:gd name="connsiteY6" fmla="*/ 0 h 18288"/>
              <a:gd name="connsiteX7" fmla="*/ 4057650 w 4057650"/>
              <a:gd name="connsiteY7" fmla="*/ 18288 h 18288"/>
              <a:gd name="connsiteX8" fmla="*/ 3381375 w 4057650"/>
              <a:gd name="connsiteY8" fmla="*/ 18288 h 18288"/>
              <a:gd name="connsiteX9" fmla="*/ 2826830 w 4057650"/>
              <a:gd name="connsiteY9" fmla="*/ 18288 h 18288"/>
              <a:gd name="connsiteX10" fmla="*/ 2272284 w 4057650"/>
              <a:gd name="connsiteY10" fmla="*/ 18288 h 18288"/>
              <a:gd name="connsiteX11" fmla="*/ 1555432 w 4057650"/>
              <a:gd name="connsiteY11" fmla="*/ 18288 h 18288"/>
              <a:gd name="connsiteX12" fmla="*/ 960310 w 4057650"/>
              <a:gd name="connsiteY12" fmla="*/ 18288 h 18288"/>
              <a:gd name="connsiteX13" fmla="*/ 0 w 4057650"/>
              <a:gd name="connsiteY13" fmla="*/ 18288 h 18288"/>
              <a:gd name="connsiteX14" fmla="*/ 0 w 405765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57650" h="18288" fill="none" extrusionOk="0">
                <a:moveTo>
                  <a:pt x="0" y="0"/>
                </a:moveTo>
                <a:cubicBezTo>
                  <a:pt x="371182" y="3227"/>
                  <a:pt x="494372" y="9222"/>
                  <a:pt x="757428" y="0"/>
                </a:cubicBezTo>
                <a:cubicBezTo>
                  <a:pt x="1020484" y="-9222"/>
                  <a:pt x="1116719" y="-4357"/>
                  <a:pt x="1474279" y="0"/>
                </a:cubicBezTo>
                <a:cubicBezTo>
                  <a:pt x="1831839" y="4357"/>
                  <a:pt x="1920973" y="-11809"/>
                  <a:pt x="2191131" y="0"/>
                </a:cubicBezTo>
                <a:cubicBezTo>
                  <a:pt x="2461289" y="11809"/>
                  <a:pt x="2589480" y="-22604"/>
                  <a:pt x="2745676" y="0"/>
                </a:cubicBezTo>
                <a:cubicBezTo>
                  <a:pt x="2901872" y="22604"/>
                  <a:pt x="3136452" y="-12306"/>
                  <a:pt x="3340798" y="0"/>
                </a:cubicBezTo>
                <a:cubicBezTo>
                  <a:pt x="3545144" y="12306"/>
                  <a:pt x="3766934" y="-21556"/>
                  <a:pt x="4057650" y="0"/>
                </a:cubicBezTo>
                <a:cubicBezTo>
                  <a:pt x="4057150" y="8855"/>
                  <a:pt x="4057759" y="14521"/>
                  <a:pt x="4057650" y="18288"/>
                </a:cubicBezTo>
                <a:cubicBezTo>
                  <a:pt x="3743404" y="40125"/>
                  <a:pt x="3625516" y="-14923"/>
                  <a:pt x="3381375" y="18288"/>
                </a:cubicBezTo>
                <a:cubicBezTo>
                  <a:pt x="3137235" y="51499"/>
                  <a:pt x="2946571" y="1"/>
                  <a:pt x="2826830" y="18288"/>
                </a:cubicBezTo>
                <a:cubicBezTo>
                  <a:pt x="2707090" y="36575"/>
                  <a:pt x="2402756" y="1432"/>
                  <a:pt x="2272284" y="18288"/>
                </a:cubicBezTo>
                <a:cubicBezTo>
                  <a:pt x="2141812" y="35144"/>
                  <a:pt x="1895935" y="18199"/>
                  <a:pt x="1555432" y="18288"/>
                </a:cubicBezTo>
                <a:cubicBezTo>
                  <a:pt x="1214929" y="18377"/>
                  <a:pt x="1103072" y="14503"/>
                  <a:pt x="960310" y="18288"/>
                </a:cubicBezTo>
                <a:cubicBezTo>
                  <a:pt x="817548" y="22073"/>
                  <a:pt x="402272" y="-29359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057650" h="18288" stroke="0" extrusionOk="0">
                <a:moveTo>
                  <a:pt x="0" y="0"/>
                </a:moveTo>
                <a:cubicBezTo>
                  <a:pt x="248348" y="13145"/>
                  <a:pt x="486117" y="25042"/>
                  <a:pt x="635698" y="0"/>
                </a:cubicBezTo>
                <a:cubicBezTo>
                  <a:pt x="785279" y="-25042"/>
                  <a:pt x="917762" y="-5537"/>
                  <a:pt x="1190244" y="0"/>
                </a:cubicBezTo>
                <a:cubicBezTo>
                  <a:pt x="1462726" y="5537"/>
                  <a:pt x="1667120" y="-21232"/>
                  <a:pt x="1947672" y="0"/>
                </a:cubicBezTo>
                <a:cubicBezTo>
                  <a:pt x="2228224" y="21232"/>
                  <a:pt x="2280631" y="-21698"/>
                  <a:pt x="2583370" y="0"/>
                </a:cubicBezTo>
                <a:cubicBezTo>
                  <a:pt x="2886109" y="21698"/>
                  <a:pt x="3022941" y="19647"/>
                  <a:pt x="3219069" y="0"/>
                </a:cubicBezTo>
                <a:cubicBezTo>
                  <a:pt x="3415197" y="-19647"/>
                  <a:pt x="3747500" y="26991"/>
                  <a:pt x="4057650" y="0"/>
                </a:cubicBezTo>
                <a:cubicBezTo>
                  <a:pt x="4056752" y="7180"/>
                  <a:pt x="4057819" y="13790"/>
                  <a:pt x="4057650" y="18288"/>
                </a:cubicBezTo>
                <a:cubicBezTo>
                  <a:pt x="3865148" y="-3313"/>
                  <a:pt x="3702543" y="49468"/>
                  <a:pt x="3381375" y="18288"/>
                </a:cubicBezTo>
                <a:cubicBezTo>
                  <a:pt x="3060208" y="-12892"/>
                  <a:pt x="2956571" y="-8678"/>
                  <a:pt x="2826830" y="18288"/>
                </a:cubicBezTo>
                <a:cubicBezTo>
                  <a:pt x="2697089" y="45254"/>
                  <a:pt x="2411031" y="43154"/>
                  <a:pt x="2150555" y="18288"/>
                </a:cubicBezTo>
                <a:cubicBezTo>
                  <a:pt x="1890080" y="-6578"/>
                  <a:pt x="1741827" y="-615"/>
                  <a:pt x="1474280" y="18288"/>
                </a:cubicBezTo>
                <a:cubicBezTo>
                  <a:pt x="1206734" y="37191"/>
                  <a:pt x="998203" y="33335"/>
                  <a:pt x="838581" y="18288"/>
                </a:cubicBezTo>
                <a:cubicBezTo>
                  <a:pt x="678959" y="3241"/>
                  <a:pt x="187101" y="-13212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t>Ergonomi og arbejdsmiljø i transportbranchen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Stor fysisk belastning i hverdagen</a:t>
            </a:r>
          </a:p>
          <a:p>
            <a:r>
              <a:t>Risiko for nedslidning og skader</a:t>
            </a:r>
          </a:p>
          <a:p>
            <a:r>
              <a:t>Ergonomi = tilpasning af arbejde til mennesket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720F5542-A084-1691-BB48-6AD7821D92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0952" r="-1" b="-1"/>
          <a:stretch>
            <a:fillRect/>
          </a:stretch>
        </p:blipFill>
        <p:spPr>
          <a:xfrm>
            <a:off x="-4941" y="10"/>
            <a:ext cx="9148941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3156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t>Farlige arbejdsstillinger og bevægelser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Gentagne løft og vrid</a:t>
            </a:r>
          </a:p>
          <a:p>
            <a:r>
              <a:t>Arbejdsstillinger foroverbøjet</a:t>
            </a:r>
          </a:p>
          <a:p>
            <a:r>
              <a:t>Tunge løft uden hjælpemidler</a:t>
            </a:r>
          </a:p>
          <a:p>
            <a:r>
              <a:t>Ensidigt belastende arbejde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261DBDF0-1970-BA8D-408C-820059C4E5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625" b="23389"/>
          <a:stretch>
            <a:fillRect/>
          </a:stretch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1431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9F9418-FF50-77C3-92BC-E162CFABE7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866" r="28651"/>
          <a:stretch>
            <a:fillRect/>
          </a:stretch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>
            <a:normAutofit/>
          </a:bodyPr>
          <a:lstStyle/>
          <a:p>
            <a:r>
              <a:rPr lang="da-DK" sz="3500"/>
              <a:t>Betydningen af fysisk kondition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34201"/>
            <a:ext cx="2866641" cy="3742762"/>
          </a:xfrm>
        </p:spPr>
        <p:txBody>
          <a:bodyPr>
            <a:normAutofit/>
          </a:bodyPr>
          <a:lstStyle/>
          <a:p>
            <a:r>
              <a:rPr lang="da-DK" sz="2400" dirty="0"/>
              <a:t>God kondition = bedre modstandskraft</a:t>
            </a:r>
          </a:p>
          <a:p>
            <a:r>
              <a:rPr lang="da-DK" sz="2400" dirty="0"/>
              <a:t>Forebygger skader og træthed</a:t>
            </a:r>
          </a:p>
          <a:p>
            <a:r>
              <a:rPr lang="da-DK" sz="2400" dirty="0"/>
              <a:t>Små ændringer i hverdagen gør en forskel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50" y="451381"/>
            <a:ext cx="7884414" cy="4066540"/>
          </a:xfrm>
        </p:spPr>
        <p:txBody>
          <a:bodyPr anchor="b">
            <a:normAutofit/>
          </a:bodyPr>
          <a:lstStyle/>
          <a:p>
            <a:pPr algn="l"/>
            <a:r>
              <a:rPr lang="da-DK" sz="5700"/>
              <a:t>Faresituationer i trafikken og arbejdsulykker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649" y="4983276"/>
            <a:ext cx="7884414" cy="1126680"/>
          </a:xfrm>
        </p:spPr>
        <p:txBody>
          <a:bodyPr>
            <a:normAutofit/>
          </a:bodyPr>
          <a:lstStyle/>
          <a:p>
            <a:pPr algn="l"/>
            <a:r>
              <a:t>Mål (3.1): At være opmærksom på farer i trafikken og arbejdsulykker</a:t>
            </a:r>
            <a:endParaRPr lang="da-DK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650" y="4718595"/>
            <a:ext cx="4057650" cy="18288"/>
          </a:xfrm>
          <a:custGeom>
            <a:avLst/>
            <a:gdLst>
              <a:gd name="connsiteX0" fmla="*/ 0 w 4057650"/>
              <a:gd name="connsiteY0" fmla="*/ 0 h 18288"/>
              <a:gd name="connsiteX1" fmla="*/ 757428 w 4057650"/>
              <a:gd name="connsiteY1" fmla="*/ 0 h 18288"/>
              <a:gd name="connsiteX2" fmla="*/ 1474279 w 4057650"/>
              <a:gd name="connsiteY2" fmla="*/ 0 h 18288"/>
              <a:gd name="connsiteX3" fmla="*/ 2191131 w 4057650"/>
              <a:gd name="connsiteY3" fmla="*/ 0 h 18288"/>
              <a:gd name="connsiteX4" fmla="*/ 2745676 w 4057650"/>
              <a:gd name="connsiteY4" fmla="*/ 0 h 18288"/>
              <a:gd name="connsiteX5" fmla="*/ 3340798 w 4057650"/>
              <a:gd name="connsiteY5" fmla="*/ 0 h 18288"/>
              <a:gd name="connsiteX6" fmla="*/ 4057650 w 4057650"/>
              <a:gd name="connsiteY6" fmla="*/ 0 h 18288"/>
              <a:gd name="connsiteX7" fmla="*/ 4057650 w 4057650"/>
              <a:gd name="connsiteY7" fmla="*/ 18288 h 18288"/>
              <a:gd name="connsiteX8" fmla="*/ 3381375 w 4057650"/>
              <a:gd name="connsiteY8" fmla="*/ 18288 h 18288"/>
              <a:gd name="connsiteX9" fmla="*/ 2826830 w 4057650"/>
              <a:gd name="connsiteY9" fmla="*/ 18288 h 18288"/>
              <a:gd name="connsiteX10" fmla="*/ 2272284 w 4057650"/>
              <a:gd name="connsiteY10" fmla="*/ 18288 h 18288"/>
              <a:gd name="connsiteX11" fmla="*/ 1555432 w 4057650"/>
              <a:gd name="connsiteY11" fmla="*/ 18288 h 18288"/>
              <a:gd name="connsiteX12" fmla="*/ 960310 w 4057650"/>
              <a:gd name="connsiteY12" fmla="*/ 18288 h 18288"/>
              <a:gd name="connsiteX13" fmla="*/ 0 w 4057650"/>
              <a:gd name="connsiteY13" fmla="*/ 18288 h 18288"/>
              <a:gd name="connsiteX14" fmla="*/ 0 w 405765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57650" h="18288" fill="none" extrusionOk="0">
                <a:moveTo>
                  <a:pt x="0" y="0"/>
                </a:moveTo>
                <a:cubicBezTo>
                  <a:pt x="371182" y="3227"/>
                  <a:pt x="494372" y="9222"/>
                  <a:pt x="757428" y="0"/>
                </a:cubicBezTo>
                <a:cubicBezTo>
                  <a:pt x="1020484" y="-9222"/>
                  <a:pt x="1116719" y="-4357"/>
                  <a:pt x="1474279" y="0"/>
                </a:cubicBezTo>
                <a:cubicBezTo>
                  <a:pt x="1831839" y="4357"/>
                  <a:pt x="1920973" y="-11809"/>
                  <a:pt x="2191131" y="0"/>
                </a:cubicBezTo>
                <a:cubicBezTo>
                  <a:pt x="2461289" y="11809"/>
                  <a:pt x="2589480" y="-22604"/>
                  <a:pt x="2745676" y="0"/>
                </a:cubicBezTo>
                <a:cubicBezTo>
                  <a:pt x="2901872" y="22604"/>
                  <a:pt x="3136452" y="-12306"/>
                  <a:pt x="3340798" y="0"/>
                </a:cubicBezTo>
                <a:cubicBezTo>
                  <a:pt x="3545144" y="12306"/>
                  <a:pt x="3766934" y="-21556"/>
                  <a:pt x="4057650" y="0"/>
                </a:cubicBezTo>
                <a:cubicBezTo>
                  <a:pt x="4057150" y="8855"/>
                  <a:pt x="4057759" y="14521"/>
                  <a:pt x="4057650" y="18288"/>
                </a:cubicBezTo>
                <a:cubicBezTo>
                  <a:pt x="3743404" y="40125"/>
                  <a:pt x="3625516" y="-14923"/>
                  <a:pt x="3381375" y="18288"/>
                </a:cubicBezTo>
                <a:cubicBezTo>
                  <a:pt x="3137235" y="51499"/>
                  <a:pt x="2946571" y="1"/>
                  <a:pt x="2826830" y="18288"/>
                </a:cubicBezTo>
                <a:cubicBezTo>
                  <a:pt x="2707090" y="36575"/>
                  <a:pt x="2402756" y="1432"/>
                  <a:pt x="2272284" y="18288"/>
                </a:cubicBezTo>
                <a:cubicBezTo>
                  <a:pt x="2141812" y="35144"/>
                  <a:pt x="1895935" y="18199"/>
                  <a:pt x="1555432" y="18288"/>
                </a:cubicBezTo>
                <a:cubicBezTo>
                  <a:pt x="1214929" y="18377"/>
                  <a:pt x="1103072" y="14503"/>
                  <a:pt x="960310" y="18288"/>
                </a:cubicBezTo>
                <a:cubicBezTo>
                  <a:pt x="817548" y="22073"/>
                  <a:pt x="402272" y="-29359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057650" h="18288" stroke="0" extrusionOk="0">
                <a:moveTo>
                  <a:pt x="0" y="0"/>
                </a:moveTo>
                <a:cubicBezTo>
                  <a:pt x="248348" y="13145"/>
                  <a:pt x="486117" y="25042"/>
                  <a:pt x="635698" y="0"/>
                </a:cubicBezTo>
                <a:cubicBezTo>
                  <a:pt x="785279" y="-25042"/>
                  <a:pt x="917762" y="-5537"/>
                  <a:pt x="1190244" y="0"/>
                </a:cubicBezTo>
                <a:cubicBezTo>
                  <a:pt x="1462726" y="5537"/>
                  <a:pt x="1667120" y="-21232"/>
                  <a:pt x="1947672" y="0"/>
                </a:cubicBezTo>
                <a:cubicBezTo>
                  <a:pt x="2228224" y="21232"/>
                  <a:pt x="2280631" y="-21698"/>
                  <a:pt x="2583370" y="0"/>
                </a:cubicBezTo>
                <a:cubicBezTo>
                  <a:pt x="2886109" y="21698"/>
                  <a:pt x="3022941" y="19647"/>
                  <a:pt x="3219069" y="0"/>
                </a:cubicBezTo>
                <a:cubicBezTo>
                  <a:pt x="3415197" y="-19647"/>
                  <a:pt x="3747500" y="26991"/>
                  <a:pt x="4057650" y="0"/>
                </a:cubicBezTo>
                <a:cubicBezTo>
                  <a:pt x="4056752" y="7180"/>
                  <a:pt x="4057819" y="13790"/>
                  <a:pt x="4057650" y="18288"/>
                </a:cubicBezTo>
                <a:cubicBezTo>
                  <a:pt x="3865148" y="-3313"/>
                  <a:pt x="3702543" y="49468"/>
                  <a:pt x="3381375" y="18288"/>
                </a:cubicBezTo>
                <a:cubicBezTo>
                  <a:pt x="3060208" y="-12892"/>
                  <a:pt x="2956571" y="-8678"/>
                  <a:pt x="2826830" y="18288"/>
                </a:cubicBezTo>
                <a:cubicBezTo>
                  <a:pt x="2697089" y="45254"/>
                  <a:pt x="2411031" y="43154"/>
                  <a:pt x="2150555" y="18288"/>
                </a:cubicBezTo>
                <a:cubicBezTo>
                  <a:pt x="1890080" y="-6578"/>
                  <a:pt x="1741827" y="-615"/>
                  <a:pt x="1474280" y="18288"/>
                </a:cubicBezTo>
                <a:cubicBezTo>
                  <a:pt x="1206734" y="37191"/>
                  <a:pt x="998203" y="33335"/>
                  <a:pt x="838581" y="18288"/>
                </a:cubicBezTo>
                <a:cubicBezTo>
                  <a:pt x="678959" y="3241"/>
                  <a:pt x="187101" y="-13212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t>Praktiske øvelser – løft og håndtering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Korrekt løfteteknik (brug benene, ikke ryggen)</a:t>
            </a:r>
          </a:p>
          <a:p>
            <a:r>
              <a:t>Planlæg løftet – tæt på kroppen</a:t>
            </a:r>
          </a:p>
          <a:p>
            <a:r>
              <a:t>Brug af hjælpemidler (løftevogne, ruller, kraner)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/>
              <a:t>Personlige</a:t>
            </a:r>
            <a:r>
              <a:rPr dirty="0"/>
              <a:t> </a:t>
            </a:r>
            <a:r>
              <a:rPr dirty="0" err="1"/>
              <a:t>værnemidler</a:t>
            </a:r>
            <a:r>
              <a:rPr dirty="0"/>
              <a:t> (PPE)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Handsker</a:t>
            </a:r>
          </a:p>
          <a:p>
            <a:r>
              <a:t>Sikkerhedssko</a:t>
            </a:r>
          </a:p>
          <a:p>
            <a:r>
              <a:t>Refleksvest</a:t>
            </a:r>
          </a:p>
          <a:p>
            <a:r>
              <a:t>Høreværn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85046DD2-8345-CBCF-4949-53FC245A54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0443" b="14571"/>
          <a:stretch>
            <a:fillRect/>
          </a:stretch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4137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Gruppearbejde – Cases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Case 1: Løft af tungt gods uden hjælpemidler</a:t>
            </a:r>
          </a:p>
          <a:p>
            <a:r>
              <a:t>Case 2: Arbejde på ujævnt underlag</a:t>
            </a:r>
          </a:p>
          <a:p>
            <a:r>
              <a:t>Case 3: Lange perioder med gentagne bevægelser</a:t>
            </a:r>
          </a:p>
          <a:p>
            <a:r>
              <a:t>Identificér risici – lav forslag til forbedringer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Opsamling – gode vaner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Brug korrekt løfteteknik</a:t>
            </a:r>
          </a:p>
          <a:p>
            <a:r>
              <a:t>Undgå unødige belastninger</a:t>
            </a:r>
          </a:p>
          <a:p>
            <a:r>
              <a:t>Hold kroppen i form</a:t>
            </a:r>
          </a:p>
          <a:p>
            <a:r>
              <a:t>Brug værnemidler konsekvent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Arbejdsark til power point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da-DK" b="1" dirty="0"/>
              <a:t>Opgave 1 </a:t>
            </a:r>
            <a:r>
              <a:rPr lang="da-DK" dirty="0"/>
              <a:t>– Ergonomi</a:t>
            </a:r>
          </a:p>
          <a:p>
            <a:pPr marL="0" indent="0">
              <a:buNone/>
            </a:pPr>
            <a:r>
              <a:rPr lang="da-DK" dirty="0"/>
              <a:t>Forklar, hvad ergonomi betyder, og hvorfor det er vigtigt i chaufførens arbejde.</a:t>
            </a:r>
          </a:p>
          <a:p>
            <a:pPr marL="0" indent="0">
              <a:buNone/>
            </a:pPr>
            <a:r>
              <a:rPr lang="da-DK" b="1" dirty="0"/>
              <a:t>Opgave 2 </a:t>
            </a:r>
            <a:r>
              <a:rPr lang="da-DK" dirty="0"/>
              <a:t>– Farlige arbejdsstillinger</a:t>
            </a:r>
          </a:p>
          <a:p>
            <a:pPr marL="0" indent="0">
              <a:buNone/>
            </a:pPr>
            <a:r>
              <a:rPr lang="da-DK" dirty="0"/>
              <a:t>Beskriv tre eksempler på arbejdsstillinger eller bevægelser, der kan give skader.</a:t>
            </a:r>
          </a:p>
          <a:p>
            <a:pPr marL="0" indent="0">
              <a:buNone/>
            </a:pPr>
            <a:r>
              <a:rPr lang="da-DK" b="1" dirty="0"/>
              <a:t>Opgave 3 </a:t>
            </a:r>
            <a:r>
              <a:rPr lang="da-DK" dirty="0"/>
              <a:t>– Kondition</a:t>
            </a:r>
          </a:p>
          <a:p>
            <a:pPr marL="0" indent="0">
              <a:buNone/>
            </a:pPr>
            <a:r>
              <a:rPr lang="da-DK" dirty="0"/>
              <a:t>Hvorfor har chaufførens fysiske kondition betydning for arbejdsmiljø og sikkerhed?</a:t>
            </a:r>
          </a:p>
          <a:p>
            <a:pPr marL="0" indent="0">
              <a:buNone/>
            </a:pPr>
            <a:r>
              <a:rPr lang="da-DK" b="1" dirty="0"/>
              <a:t>Opgave 4 </a:t>
            </a:r>
            <a:r>
              <a:rPr lang="da-DK" dirty="0"/>
              <a:t>– Praktisk løfteøvelse</a:t>
            </a:r>
          </a:p>
          <a:p>
            <a:pPr marL="0" indent="0">
              <a:buNone/>
            </a:pPr>
            <a:r>
              <a:rPr lang="da-DK" dirty="0"/>
              <a:t>Beskriv korrekt løfteteknik. Hvad kan gå galt, hvis teknikken ikke følges?</a:t>
            </a:r>
          </a:p>
          <a:p>
            <a:pPr marL="0" indent="0">
              <a:buNone/>
            </a:pPr>
            <a:r>
              <a:rPr lang="da-DK" b="1" dirty="0"/>
              <a:t>Opgave 5 </a:t>
            </a:r>
            <a:r>
              <a:rPr lang="da-DK" dirty="0"/>
              <a:t>– Hjælpemidler</a:t>
            </a:r>
          </a:p>
          <a:p>
            <a:pPr marL="0" indent="0">
              <a:buNone/>
            </a:pPr>
            <a:r>
              <a:rPr lang="da-DK" dirty="0"/>
              <a:t>Lav en liste over hjælpemidler, der kan bruges ved tunge løft, og forklar deres betydning.</a:t>
            </a:r>
          </a:p>
          <a:p>
            <a:pPr marL="0" indent="0">
              <a:buNone/>
            </a:pPr>
            <a:r>
              <a:rPr lang="da-DK" b="1" dirty="0"/>
              <a:t>Opgave 6 </a:t>
            </a:r>
            <a:r>
              <a:rPr lang="da-DK" dirty="0"/>
              <a:t>– Personlige værnemidler (PPE)</a:t>
            </a:r>
          </a:p>
          <a:p>
            <a:pPr marL="0" indent="0">
              <a:buNone/>
            </a:pPr>
            <a:r>
              <a:rPr lang="da-DK" dirty="0"/>
              <a:t>Nævn fire personlige værnemidler, som en chauffør kan have brug for, og forklar deres funktion.</a:t>
            </a:r>
          </a:p>
          <a:p>
            <a:pPr marL="0" indent="0">
              <a:buNone/>
            </a:pPr>
            <a:r>
              <a:rPr lang="da-DK" b="1" dirty="0"/>
              <a:t>Opgave 7 </a:t>
            </a:r>
            <a:r>
              <a:rPr lang="da-DK" dirty="0"/>
              <a:t>– Case 1</a:t>
            </a:r>
          </a:p>
          <a:p>
            <a:pPr marL="0" indent="0">
              <a:buNone/>
            </a:pPr>
            <a:r>
              <a:rPr lang="da-DK" dirty="0"/>
              <a:t>En chauffør løfter flere tunge kasser alene uden hjælpemidler. Hvilke risici er der, og hvordan kunne situationen håndteres bedre?</a:t>
            </a:r>
          </a:p>
          <a:p>
            <a:pPr marL="0" indent="0">
              <a:buNone/>
            </a:pPr>
            <a:r>
              <a:rPr lang="da-DK" b="1" dirty="0"/>
              <a:t>Opgave 8 </a:t>
            </a:r>
            <a:r>
              <a:rPr lang="da-DK" dirty="0"/>
              <a:t>– Case 2</a:t>
            </a:r>
          </a:p>
          <a:p>
            <a:pPr marL="0" indent="0">
              <a:buNone/>
            </a:pPr>
            <a:r>
              <a:rPr lang="da-DK" dirty="0"/>
              <a:t>En chauffør arbejder på ujævnt underlag, mens han flytter gods. Hvilke risici ser du, og hvordan kan de reduceres?</a:t>
            </a:r>
          </a:p>
          <a:p>
            <a:pPr marL="0" indent="0">
              <a:buNone/>
            </a:pPr>
            <a:r>
              <a:rPr lang="da-DK" b="1" dirty="0"/>
              <a:t>Opgave 9 </a:t>
            </a:r>
            <a:r>
              <a:rPr lang="da-DK" dirty="0"/>
              <a:t>– Case 3</a:t>
            </a:r>
          </a:p>
          <a:p>
            <a:pPr marL="0" indent="0">
              <a:buNone/>
            </a:pPr>
            <a:r>
              <a:rPr lang="da-DK" dirty="0"/>
              <a:t>En chauffør udfører gentagne bevægelser over længere tid. Hvilke problemer kan opstå, og hvilke løsninger kan findes?</a:t>
            </a:r>
          </a:p>
          <a:p>
            <a:pPr marL="0" indent="0">
              <a:buNone/>
            </a:pPr>
            <a:r>
              <a:rPr lang="da-DK" b="1" dirty="0"/>
              <a:t>Opgave 10 </a:t>
            </a:r>
            <a:r>
              <a:rPr lang="da-DK" dirty="0"/>
              <a:t>– Gode vaner</a:t>
            </a:r>
          </a:p>
          <a:p>
            <a:pPr marL="0" indent="0">
              <a:buNone/>
            </a:pPr>
            <a:r>
              <a:rPr lang="da-DK" dirty="0"/>
              <a:t>Lav en liste med mindst fem gode vaner, der kan hjælpe chauffører med at forebygge skader i hverdagen.</a:t>
            </a:r>
          </a:p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92A640-1C47-E5E5-6567-230F95AD14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1E3F254-3346-276E-9EFB-80C870A01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9A8D2C-F282-4A69-5FCC-A6AAAB5FDF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650" y="451381"/>
            <a:ext cx="7884414" cy="4066540"/>
          </a:xfrm>
        </p:spPr>
        <p:txBody>
          <a:bodyPr anchor="b">
            <a:normAutofit/>
          </a:bodyPr>
          <a:lstStyle/>
          <a:p>
            <a:pPr algn="l"/>
            <a:r>
              <a:rPr lang="da-DK" sz="6000" dirty="0"/>
              <a:t>Fysisk og psykisk egnethed</a:t>
            </a:r>
            <a:endParaRPr lang="da-DK" sz="57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A83CC9-4A4D-C2F8-6F22-D21F0081A3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649" y="4983276"/>
            <a:ext cx="7884414" cy="1126680"/>
          </a:xfrm>
        </p:spPr>
        <p:txBody>
          <a:bodyPr>
            <a:normAutofit/>
          </a:bodyPr>
          <a:lstStyle/>
          <a:p>
            <a:pPr algn="l"/>
            <a:r>
              <a:rPr lang="da-DK" dirty="0"/>
              <a:t>Mål (3.4): At være bevidst om betydningen af fysisk og psykisk egnethed</a:t>
            </a:r>
          </a:p>
          <a:p>
            <a:pPr algn="l"/>
            <a:endParaRPr lang="da-DK" dirty="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3F5AF4E5-E0D3-C799-F139-71D1E71ADC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650" y="4718595"/>
            <a:ext cx="4057650" cy="18288"/>
          </a:xfrm>
          <a:custGeom>
            <a:avLst/>
            <a:gdLst>
              <a:gd name="connsiteX0" fmla="*/ 0 w 4057650"/>
              <a:gd name="connsiteY0" fmla="*/ 0 h 18288"/>
              <a:gd name="connsiteX1" fmla="*/ 757428 w 4057650"/>
              <a:gd name="connsiteY1" fmla="*/ 0 h 18288"/>
              <a:gd name="connsiteX2" fmla="*/ 1474279 w 4057650"/>
              <a:gd name="connsiteY2" fmla="*/ 0 h 18288"/>
              <a:gd name="connsiteX3" fmla="*/ 2191131 w 4057650"/>
              <a:gd name="connsiteY3" fmla="*/ 0 h 18288"/>
              <a:gd name="connsiteX4" fmla="*/ 2745676 w 4057650"/>
              <a:gd name="connsiteY4" fmla="*/ 0 h 18288"/>
              <a:gd name="connsiteX5" fmla="*/ 3340798 w 4057650"/>
              <a:gd name="connsiteY5" fmla="*/ 0 h 18288"/>
              <a:gd name="connsiteX6" fmla="*/ 4057650 w 4057650"/>
              <a:gd name="connsiteY6" fmla="*/ 0 h 18288"/>
              <a:gd name="connsiteX7" fmla="*/ 4057650 w 4057650"/>
              <a:gd name="connsiteY7" fmla="*/ 18288 h 18288"/>
              <a:gd name="connsiteX8" fmla="*/ 3381375 w 4057650"/>
              <a:gd name="connsiteY8" fmla="*/ 18288 h 18288"/>
              <a:gd name="connsiteX9" fmla="*/ 2826830 w 4057650"/>
              <a:gd name="connsiteY9" fmla="*/ 18288 h 18288"/>
              <a:gd name="connsiteX10" fmla="*/ 2272284 w 4057650"/>
              <a:gd name="connsiteY10" fmla="*/ 18288 h 18288"/>
              <a:gd name="connsiteX11" fmla="*/ 1555432 w 4057650"/>
              <a:gd name="connsiteY11" fmla="*/ 18288 h 18288"/>
              <a:gd name="connsiteX12" fmla="*/ 960310 w 4057650"/>
              <a:gd name="connsiteY12" fmla="*/ 18288 h 18288"/>
              <a:gd name="connsiteX13" fmla="*/ 0 w 4057650"/>
              <a:gd name="connsiteY13" fmla="*/ 18288 h 18288"/>
              <a:gd name="connsiteX14" fmla="*/ 0 w 405765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57650" h="18288" fill="none" extrusionOk="0">
                <a:moveTo>
                  <a:pt x="0" y="0"/>
                </a:moveTo>
                <a:cubicBezTo>
                  <a:pt x="371182" y="3227"/>
                  <a:pt x="494372" y="9222"/>
                  <a:pt x="757428" y="0"/>
                </a:cubicBezTo>
                <a:cubicBezTo>
                  <a:pt x="1020484" y="-9222"/>
                  <a:pt x="1116719" y="-4357"/>
                  <a:pt x="1474279" y="0"/>
                </a:cubicBezTo>
                <a:cubicBezTo>
                  <a:pt x="1831839" y="4357"/>
                  <a:pt x="1920973" y="-11809"/>
                  <a:pt x="2191131" y="0"/>
                </a:cubicBezTo>
                <a:cubicBezTo>
                  <a:pt x="2461289" y="11809"/>
                  <a:pt x="2589480" y="-22604"/>
                  <a:pt x="2745676" y="0"/>
                </a:cubicBezTo>
                <a:cubicBezTo>
                  <a:pt x="2901872" y="22604"/>
                  <a:pt x="3136452" y="-12306"/>
                  <a:pt x="3340798" y="0"/>
                </a:cubicBezTo>
                <a:cubicBezTo>
                  <a:pt x="3545144" y="12306"/>
                  <a:pt x="3766934" y="-21556"/>
                  <a:pt x="4057650" y="0"/>
                </a:cubicBezTo>
                <a:cubicBezTo>
                  <a:pt x="4057150" y="8855"/>
                  <a:pt x="4057759" y="14521"/>
                  <a:pt x="4057650" y="18288"/>
                </a:cubicBezTo>
                <a:cubicBezTo>
                  <a:pt x="3743404" y="40125"/>
                  <a:pt x="3625516" y="-14923"/>
                  <a:pt x="3381375" y="18288"/>
                </a:cubicBezTo>
                <a:cubicBezTo>
                  <a:pt x="3137235" y="51499"/>
                  <a:pt x="2946571" y="1"/>
                  <a:pt x="2826830" y="18288"/>
                </a:cubicBezTo>
                <a:cubicBezTo>
                  <a:pt x="2707090" y="36575"/>
                  <a:pt x="2402756" y="1432"/>
                  <a:pt x="2272284" y="18288"/>
                </a:cubicBezTo>
                <a:cubicBezTo>
                  <a:pt x="2141812" y="35144"/>
                  <a:pt x="1895935" y="18199"/>
                  <a:pt x="1555432" y="18288"/>
                </a:cubicBezTo>
                <a:cubicBezTo>
                  <a:pt x="1214929" y="18377"/>
                  <a:pt x="1103072" y="14503"/>
                  <a:pt x="960310" y="18288"/>
                </a:cubicBezTo>
                <a:cubicBezTo>
                  <a:pt x="817548" y="22073"/>
                  <a:pt x="402272" y="-29359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057650" h="18288" stroke="0" extrusionOk="0">
                <a:moveTo>
                  <a:pt x="0" y="0"/>
                </a:moveTo>
                <a:cubicBezTo>
                  <a:pt x="248348" y="13145"/>
                  <a:pt x="486117" y="25042"/>
                  <a:pt x="635698" y="0"/>
                </a:cubicBezTo>
                <a:cubicBezTo>
                  <a:pt x="785279" y="-25042"/>
                  <a:pt x="917762" y="-5537"/>
                  <a:pt x="1190244" y="0"/>
                </a:cubicBezTo>
                <a:cubicBezTo>
                  <a:pt x="1462726" y="5537"/>
                  <a:pt x="1667120" y="-21232"/>
                  <a:pt x="1947672" y="0"/>
                </a:cubicBezTo>
                <a:cubicBezTo>
                  <a:pt x="2228224" y="21232"/>
                  <a:pt x="2280631" y="-21698"/>
                  <a:pt x="2583370" y="0"/>
                </a:cubicBezTo>
                <a:cubicBezTo>
                  <a:pt x="2886109" y="21698"/>
                  <a:pt x="3022941" y="19647"/>
                  <a:pt x="3219069" y="0"/>
                </a:cubicBezTo>
                <a:cubicBezTo>
                  <a:pt x="3415197" y="-19647"/>
                  <a:pt x="3747500" y="26991"/>
                  <a:pt x="4057650" y="0"/>
                </a:cubicBezTo>
                <a:cubicBezTo>
                  <a:pt x="4056752" y="7180"/>
                  <a:pt x="4057819" y="13790"/>
                  <a:pt x="4057650" y="18288"/>
                </a:cubicBezTo>
                <a:cubicBezTo>
                  <a:pt x="3865148" y="-3313"/>
                  <a:pt x="3702543" y="49468"/>
                  <a:pt x="3381375" y="18288"/>
                </a:cubicBezTo>
                <a:cubicBezTo>
                  <a:pt x="3060208" y="-12892"/>
                  <a:pt x="2956571" y="-8678"/>
                  <a:pt x="2826830" y="18288"/>
                </a:cubicBezTo>
                <a:cubicBezTo>
                  <a:pt x="2697089" y="45254"/>
                  <a:pt x="2411031" y="43154"/>
                  <a:pt x="2150555" y="18288"/>
                </a:cubicBezTo>
                <a:cubicBezTo>
                  <a:pt x="1890080" y="-6578"/>
                  <a:pt x="1741827" y="-615"/>
                  <a:pt x="1474280" y="18288"/>
                </a:cubicBezTo>
                <a:cubicBezTo>
                  <a:pt x="1206734" y="37191"/>
                  <a:pt x="998203" y="33335"/>
                  <a:pt x="838581" y="18288"/>
                </a:cubicBezTo>
                <a:cubicBezTo>
                  <a:pt x="678959" y="3241"/>
                  <a:pt x="187101" y="-13212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619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t>Sundhed, velbefindende og trafiksikkerhed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Sund chauffør = sikker chauffør</a:t>
            </a:r>
          </a:p>
          <a:p>
            <a:r>
              <a:t>Personlig trivsel påvirker kørselsadfærd</a:t>
            </a:r>
          </a:p>
          <a:p>
            <a:r>
              <a:t>Træthed og stress = øget ulykkesrisiko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BB3143-68B9-F784-8D76-EBA7B485C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3E1DAC6-AC6B-DD7E-DAF9-07A529CC20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Udvalgte grøntsager og frugter">
            <a:extLst>
              <a:ext uri="{FF2B5EF4-FFF2-40B4-BE49-F238E27FC236}">
                <a16:creationId xmlns:a16="http://schemas.microsoft.com/office/drawing/2014/main" id="{F1B1812B-0689-46D3-1BAF-4631D8E454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47" r="8565" b="-1"/>
          <a:stretch>
            <a:fillRect/>
          </a:stretch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38810F7-1280-2CBB-344C-D7FE9794D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E7C00E-E0AE-994F-8527-12C71B9D2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>
            <a:normAutofit/>
          </a:bodyPr>
          <a:lstStyle/>
          <a:p>
            <a:r>
              <a:rPr lang="da-DK" sz="3500" dirty="0"/>
              <a:t>Sunde spisevaner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2ACD5-CBC8-E31D-F298-04BCDF9C6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34201"/>
            <a:ext cx="2866641" cy="3742762"/>
          </a:xfrm>
        </p:spPr>
        <p:txBody>
          <a:bodyPr>
            <a:normAutofit/>
          </a:bodyPr>
          <a:lstStyle/>
          <a:p>
            <a:r>
              <a:rPr lang="da-DK" sz="2400" dirty="0"/>
              <a:t>Spis regelmæssigt</a:t>
            </a:r>
          </a:p>
          <a:p>
            <a:r>
              <a:rPr lang="da-DK" sz="2400" dirty="0"/>
              <a:t>Vælg varieret kost</a:t>
            </a:r>
          </a:p>
          <a:p>
            <a:r>
              <a:rPr lang="da-DK" sz="2400" dirty="0"/>
              <a:t>Undgå for meget sukker og fedt</a:t>
            </a:r>
          </a:p>
          <a:p>
            <a:endParaRPr lang="da-DK" sz="1700" dirty="0"/>
          </a:p>
        </p:txBody>
      </p:sp>
    </p:spTree>
    <p:extLst>
      <p:ext uri="{BB962C8B-B14F-4D97-AF65-F5344CB8AC3E}">
        <p14:creationId xmlns:p14="http://schemas.microsoft.com/office/powerpoint/2010/main" val="4570025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A0C2CA-A3E2-0240-A5F1-A4117E294F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515" r="32002"/>
          <a:stretch>
            <a:fillRect/>
          </a:stretch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>
            <a:normAutofit/>
          </a:bodyPr>
          <a:lstStyle/>
          <a:p>
            <a:r>
              <a:rPr lang="da-DK" sz="3000"/>
              <a:t>Kostens sammensætning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34201"/>
            <a:ext cx="2866641" cy="3742762"/>
          </a:xfrm>
        </p:spPr>
        <p:txBody>
          <a:bodyPr>
            <a:normAutofit/>
          </a:bodyPr>
          <a:lstStyle/>
          <a:p>
            <a:r>
              <a:rPr lang="da-DK" sz="2000" dirty="0"/>
              <a:t>Kulhydrat: energi til kroppen</a:t>
            </a:r>
          </a:p>
          <a:p>
            <a:r>
              <a:rPr lang="da-DK" sz="2000" dirty="0"/>
              <a:t>Protein: opbygning og vedligeholdelse</a:t>
            </a:r>
          </a:p>
          <a:p>
            <a:r>
              <a:rPr lang="da-DK" sz="2000" dirty="0"/>
              <a:t>Fedt: energi, men i begrænsede mængder</a:t>
            </a:r>
          </a:p>
          <a:p>
            <a:r>
              <a:rPr lang="da-DK" sz="2000" dirty="0"/>
              <a:t>Vand: væskebalance og koncentration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0F459BEC-F8F4-A410-2EA6-9440BB2C96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0"/>
            <a:ext cx="6842234" cy="684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9302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8905A0-60B5-9F10-05AA-98A959662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E58ACB8A-9A6D-34EB-EEC6-8B1044C754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7104" y="3311"/>
            <a:ext cx="4569792" cy="685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2958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Gruppe opgave – Den sunde madpakke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/>
              <a:t>Planlæg og sammensæt en sund madpakke</a:t>
            </a:r>
          </a:p>
          <a:p>
            <a:r>
              <a:rPr lang="da-DK"/>
              <a:t>Fokus på grønt, fuldkorn og proteiner</a:t>
            </a:r>
          </a:p>
          <a:p>
            <a:r>
              <a:rPr lang="da-DK"/>
              <a:t>Undgå for meget fastfood og energidrik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Udvalgte piller og tablets">
            <a:extLst>
              <a:ext uri="{FF2B5EF4-FFF2-40B4-BE49-F238E27FC236}">
                <a16:creationId xmlns:a16="http://schemas.microsoft.com/office/drawing/2014/main" id="{EF3CAFA2-4882-3ABB-2694-084FAEBA7E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812" r="11600" b="-1"/>
          <a:stretch>
            <a:fillRect/>
          </a:stretch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>
            <a:normAutofit/>
          </a:bodyPr>
          <a:lstStyle/>
          <a:p>
            <a:r>
              <a:rPr lang="da-DK" sz="3500"/>
              <a:t>Alkohol, medicin og stoffer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34201"/>
            <a:ext cx="2866641" cy="3742762"/>
          </a:xfrm>
        </p:spPr>
        <p:txBody>
          <a:bodyPr>
            <a:normAutofit/>
          </a:bodyPr>
          <a:lstStyle/>
          <a:p>
            <a:r>
              <a:rPr lang="da-DK" sz="2400" dirty="0"/>
              <a:t>Alkohol = nedsat reaktionsevne</a:t>
            </a:r>
          </a:p>
          <a:p>
            <a:r>
              <a:rPr lang="da-DK" sz="2400" dirty="0"/>
              <a:t>Medicin kan påvirke køreevnen</a:t>
            </a:r>
          </a:p>
          <a:p>
            <a:r>
              <a:rPr lang="da-DK" sz="2400" dirty="0"/>
              <a:t>Ulovlige stoffer = uacceptabel risiko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Træthed og stress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Symptomer: manglende koncentration, fejl, irritation</a:t>
            </a:r>
          </a:p>
          <a:p>
            <a:r>
              <a:t>Stress = påvirker dømmekraft og reaktionstid</a:t>
            </a:r>
          </a:p>
          <a:p>
            <a:r>
              <a:t>Træthed = samme effekt som alkohol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Gruppearbejde – Cases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Case 1: Chauffør, der ofte springer pauser over</a:t>
            </a:r>
          </a:p>
          <a:p>
            <a:r>
              <a:t>Case 2: Chauffør med usunde madvaner og søvnproblemer</a:t>
            </a:r>
          </a:p>
          <a:p>
            <a:r>
              <a:t>Case 3: Chauffør, der oplever stress i hverdagen</a:t>
            </a:r>
          </a:p>
          <a:p>
            <a:r>
              <a:t>Identificér problemer og lav forslag til løsninger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Kettlebells på gulvet">
            <a:extLst>
              <a:ext uri="{FF2B5EF4-FFF2-40B4-BE49-F238E27FC236}">
                <a16:creationId xmlns:a16="http://schemas.microsoft.com/office/drawing/2014/main" id="{0FE2CD3A-72C1-C940-70FA-A865F1F3FC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413" r="-1" b="-1"/>
          <a:stretch>
            <a:fillRect/>
          </a:stretch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>
            <a:normAutofit/>
          </a:bodyPr>
          <a:lstStyle/>
          <a:p>
            <a:r>
              <a:rPr lang="da-DK" sz="3500"/>
              <a:t>Hvile og balance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34201"/>
            <a:ext cx="2866641" cy="3742762"/>
          </a:xfrm>
        </p:spPr>
        <p:txBody>
          <a:bodyPr>
            <a:normAutofit/>
          </a:bodyPr>
          <a:lstStyle/>
          <a:p>
            <a:r>
              <a:rPr lang="da-DK" sz="2400" dirty="0"/>
              <a:t>Betydningen af pauser og hviletid</a:t>
            </a:r>
          </a:p>
          <a:p>
            <a:r>
              <a:rPr lang="da-DK" sz="2400" dirty="0"/>
              <a:t>Balance mellem arbejde og fritid</a:t>
            </a:r>
          </a:p>
          <a:p>
            <a:r>
              <a:rPr lang="da-DK" sz="2400" dirty="0"/>
              <a:t>Motion som modvægt til stillesiddende arbejde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Arbejdsark til power point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da-DK" b="1" dirty="0"/>
              <a:t>Opgave 1 </a:t>
            </a:r>
            <a:r>
              <a:rPr lang="da-DK" dirty="0"/>
              <a:t>– Sundhed og trafiksikkerhed</a:t>
            </a:r>
          </a:p>
          <a:p>
            <a:pPr marL="0" indent="0">
              <a:buNone/>
            </a:pPr>
            <a:r>
              <a:rPr lang="da-DK" dirty="0"/>
              <a:t>Forklar, hvorfor chaufførens sundhed og trivsel har betydning for trafiksikkerheden.</a:t>
            </a:r>
          </a:p>
          <a:p>
            <a:pPr marL="0" indent="0">
              <a:buNone/>
            </a:pPr>
            <a:r>
              <a:rPr lang="da-DK" b="1" dirty="0"/>
              <a:t>Opgave 2 </a:t>
            </a:r>
            <a:r>
              <a:rPr lang="da-DK" dirty="0"/>
              <a:t>– Sunde spisevaner</a:t>
            </a:r>
          </a:p>
          <a:p>
            <a:pPr marL="0" indent="0">
              <a:buNone/>
            </a:pPr>
            <a:r>
              <a:rPr lang="da-DK" dirty="0"/>
              <a:t>Beskriv tre gode råd til chauffører om sunde spisevaner i hverdagen.</a:t>
            </a:r>
          </a:p>
          <a:p>
            <a:pPr marL="0" indent="0">
              <a:buNone/>
            </a:pPr>
            <a:r>
              <a:rPr lang="da-DK" b="1" dirty="0"/>
              <a:t>Opgave 3 </a:t>
            </a:r>
            <a:r>
              <a:rPr lang="da-DK" dirty="0"/>
              <a:t>– Kostens sammensætning</a:t>
            </a:r>
          </a:p>
          <a:p>
            <a:pPr marL="0" indent="0">
              <a:buNone/>
            </a:pPr>
            <a:r>
              <a:rPr lang="da-DK" dirty="0"/>
              <a:t>Forklar betydningen af kulhydrater, proteiner, fedt og vand for chaufførens arbejde.</a:t>
            </a:r>
          </a:p>
          <a:p>
            <a:pPr marL="0" indent="0">
              <a:buNone/>
            </a:pPr>
            <a:r>
              <a:rPr lang="da-DK" b="1" dirty="0"/>
              <a:t>Opgave 4 </a:t>
            </a:r>
            <a:r>
              <a:rPr lang="da-DK" dirty="0"/>
              <a:t>– Den sunde madpakke</a:t>
            </a:r>
          </a:p>
          <a:p>
            <a:pPr marL="0" indent="0">
              <a:buNone/>
            </a:pPr>
            <a:r>
              <a:rPr lang="da-DK" dirty="0"/>
              <a:t>Planlæg en sund madpakke, der kan give energi og forebygge træthed i løbet af en arbejdsdag.</a:t>
            </a:r>
          </a:p>
          <a:p>
            <a:pPr marL="0" indent="0">
              <a:buNone/>
            </a:pPr>
            <a:r>
              <a:rPr lang="da-DK" b="1" dirty="0"/>
              <a:t>Opgave 5 </a:t>
            </a:r>
            <a:r>
              <a:rPr lang="da-DK" dirty="0"/>
              <a:t>– Alkohol, medicin og stoffer</a:t>
            </a:r>
          </a:p>
          <a:p>
            <a:pPr marL="0" indent="0">
              <a:buNone/>
            </a:pPr>
            <a:r>
              <a:rPr lang="da-DK" dirty="0"/>
              <a:t>Forklar, hvordan alkohol, medicin og stoffer kan påvirke en chaufførs køreevne.</a:t>
            </a:r>
          </a:p>
          <a:p>
            <a:pPr marL="0" indent="0">
              <a:buNone/>
            </a:pPr>
            <a:r>
              <a:rPr lang="da-DK" b="1" dirty="0"/>
              <a:t>Opgave 6</a:t>
            </a:r>
            <a:r>
              <a:rPr lang="da-DK" dirty="0"/>
              <a:t> – Træthed</a:t>
            </a:r>
          </a:p>
          <a:p>
            <a:pPr marL="0" indent="0">
              <a:buNone/>
            </a:pPr>
            <a:r>
              <a:rPr lang="da-DK" dirty="0"/>
              <a:t>Hvilke symptomer på træthed skal en chauffør være opmærksom på?</a:t>
            </a:r>
          </a:p>
          <a:p>
            <a:pPr marL="0" indent="0">
              <a:buNone/>
            </a:pPr>
            <a:r>
              <a:rPr lang="da-DK" b="1" dirty="0"/>
              <a:t>Opgave 7</a:t>
            </a:r>
            <a:r>
              <a:rPr lang="da-DK" dirty="0"/>
              <a:t> – Stress</a:t>
            </a:r>
          </a:p>
          <a:p>
            <a:pPr marL="0" indent="0">
              <a:buNone/>
            </a:pPr>
            <a:r>
              <a:rPr lang="da-DK" dirty="0"/>
              <a:t>Beskriv tre måder, chauffører kan forebygge eller håndtere stress i hverdagen.</a:t>
            </a:r>
          </a:p>
          <a:p>
            <a:pPr marL="0" indent="0">
              <a:buNone/>
            </a:pPr>
            <a:r>
              <a:rPr lang="da-DK" b="1" dirty="0"/>
              <a:t>Opgave 8</a:t>
            </a:r>
            <a:r>
              <a:rPr lang="da-DK" dirty="0"/>
              <a:t> – Case 1</a:t>
            </a:r>
          </a:p>
          <a:p>
            <a:pPr marL="0" indent="0">
              <a:buNone/>
            </a:pPr>
            <a:r>
              <a:rPr lang="da-DK" dirty="0"/>
              <a:t>En chauffør springer ofte sine pauser over for at blive hurtigere færdig. Hvilke risici er der, og hvordan kan problemet løses?</a:t>
            </a:r>
          </a:p>
          <a:p>
            <a:pPr marL="0" indent="0">
              <a:buNone/>
            </a:pPr>
            <a:r>
              <a:rPr lang="da-DK" b="1" dirty="0"/>
              <a:t>Opgave 9</a:t>
            </a:r>
            <a:r>
              <a:rPr lang="da-DK" dirty="0"/>
              <a:t> – Case 2</a:t>
            </a:r>
          </a:p>
          <a:p>
            <a:pPr marL="0" indent="0">
              <a:buNone/>
            </a:pPr>
            <a:r>
              <a:rPr lang="da-DK" dirty="0"/>
              <a:t>En chauffør spiser ofte fastfood og drikker energidrikke i stedet for at spise rigtige måltider. Hvilke konsekvenser kan det have?</a:t>
            </a:r>
          </a:p>
          <a:p>
            <a:pPr marL="0" indent="0">
              <a:buNone/>
            </a:pPr>
            <a:r>
              <a:rPr lang="da-DK" b="1" dirty="0"/>
              <a:t>Opgave 10 </a:t>
            </a:r>
            <a:r>
              <a:rPr lang="da-DK" dirty="0"/>
              <a:t>– Hvile og balance</a:t>
            </a:r>
          </a:p>
          <a:p>
            <a:pPr marL="0" indent="0">
              <a:buNone/>
            </a:pPr>
            <a:r>
              <a:rPr lang="da-DK" dirty="0"/>
              <a:t>Hvorfor er det vigtigt at have balance mellem arbejde og fritid, og hvordan kan en chauffør opnå dette?</a:t>
            </a:r>
          </a:p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6413A7-F7F9-BBCA-CA3D-6CF1C7F4AB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19E2C90-5B22-5A0E-33F4-50A49D51B9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EEBC6A-B35D-197D-C1C8-B5BD36DD1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73321" y="640080"/>
            <a:ext cx="4688333" cy="3566160"/>
          </a:xfrm>
        </p:spPr>
        <p:txBody>
          <a:bodyPr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da-DK" sz="3600" dirty="0"/>
              <a:t>Quiz – Faresituationer i trafikken og arbejdsulykker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011DDE-16F5-2671-80C1-1EE91AC915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73320" y="4636008"/>
            <a:ext cx="4688333" cy="1572768"/>
          </a:xfrm>
        </p:spPr>
        <p:txBody>
          <a:bodyPr>
            <a:normAutofit/>
          </a:bodyPr>
          <a:lstStyle/>
          <a:p>
            <a:pPr algn="l"/>
            <a:r>
              <a:rPr dirty="0"/>
              <a:t>10 </a:t>
            </a:r>
            <a:r>
              <a:rPr dirty="0" err="1"/>
              <a:t>spørgsmål</a:t>
            </a:r>
            <a:r>
              <a:rPr dirty="0"/>
              <a:t> </a:t>
            </a:r>
            <a:r>
              <a:rPr dirty="0" err="1"/>
              <a:t>til</a:t>
            </a:r>
            <a:r>
              <a:rPr dirty="0"/>
              <a:t> repetition </a:t>
            </a:r>
            <a:r>
              <a:rPr dirty="0" err="1"/>
              <a:t>og</a:t>
            </a:r>
            <a:r>
              <a:rPr dirty="0"/>
              <a:t> test </a:t>
            </a:r>
            <a:r>
              <a:rPr dirty="0" err="1"/>
              <a:t>af</a:t>
            </a:r>
            <a:r>
              <a:rPr dirty="0"/>
              <a:t> </a:t>
            </a:r>
            <a:r>
              <a:rPr dirty="0" err="1"/>
              <a:t>forståelse</a:t>
            </a:r>
            <a:endParaRPr lang="da-DK" dirty="0"/>
          </a:p>
        </p:txBody>
      </p:sp>
      <p:pic>
        <p:nvPicPr>
          <p:cNvPr id="5" name="Picture 4" descr="Nærbillede af hinkerude på fortov">
            <a:extLst>
              <a:ext uri="{FF2B5EF4-FFF2-40B4-BE49-F238E27FC236}">
                <a16:creationId xmlns:a16="http://schemas.microsoft.com/office/drawing/2014/main" id="{BA5DFCEB-CF89-B7FF-46BC-718595F1AC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719" r="32283" b="-1"/>
          <a:stretch>
            <a:fillRect/>
          </a:stretch>
        </p:blipFill>
        <p:spPr>
          <a:xfrm>
            <a:off x="20" y="10"/>
            <a:ext cx="3492988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4F69FB36-7D84-EE7D-8C32-5BEAF0BB2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646" y="4409267"/>
            <a:ext cx="3182692" cy="18288"/>
          </a:xfrm>
          <a:custGeom>
            <a:avLst/>
            <a:gdLst>
              <a:gd name="connsiteX0" fmla="*/ 0 w 3182692"/>
              <a:gd name="connsiteY0" fmla="*/ 0 h 18288"/>
              <a:gd name="connsiteX1" fmla="*/ 604711 w 3182692"/>
              <a:gd name="connsiteY1" fmla="*/ 0 h 18288"/>
              <a:gd name="connsiteX2" fmla="*/ 1241250 w 3182692"/>
              <a:gd name="connsiteY2" fmla="*/ 0 h 18288"/>
              <a:gd name="connsiteX3" fmla="*/ 1909615 w 3182692"/>
              <a:gd name="connsiteY3" fmla="*/ 0 h 18288"/>
              <a:gd name="connsiteX4" fmla="*/ 2577981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482500 w 3182692"/>
              <a:gd name="connsiteY7" fmla="*/ 18288 h 18288"/>
              <a:gd name="connsiteX8" fmla="*/ 1782308 w 3182692"/>
              <a:gd name="connsiteY8" fmla="*/ 18288 h 18288"/>
              <a:gd name="connsiteX9" fmla="*/ 1145769 w 3182692"/>
              <a:gd name="connsiteY9" fmla="*/ 18288 h 18288"/>
              <a:gd name="connsiteX10" fmla="*/ 0 w 3182692"/>
              <a:gd name="connsiteY10" fmla="*/ 18288 h 18288"/>
              <a:gd name="connsiteX11" fmla="*/ 0 w 3182692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82692" h="18288" fill="none" extrusionOk="0">
                <a:moveTo>
                  <a:pt x="0" y="0"/>
                </a:moveTo>
                <a:cubicBezTo>
                  <a:pt x="126686" y="-21366"/>
                  <a:pt x="467788" y="9025"/>
                  <a:pt x="604711" y="0"/>
                </a:cubicBezTo>
                <a:cubicBezTo>
                  <a:pt x="741634" y="-9025"/>
                  <a:pt x="1061620" y="6814"/>
                  <a:pt x="1241250" y="0"/>
                </a:cubicBezTo>
                <a:cubicBezTo>
                  <a:pt x="1420880" y="-6814"/>
                  <a:pt x="1713773" y="13383"/>
                  <a:pt x="1909615" y="0"/>
                </a:cubicBezTo>
                <a:cubicBezTo>
                  <a:pt x="2105457" y="-13383"/>
                  <a:pt x="2257256" y="13567"/>
                  <a:pt x="2577981" y="0"/>
                </a:cubicBezTo>
                <a:cubicBezTo>
                  <a:pt x="2898706" y="-13567"/>
                  <a:pt x="3026063" y="6328"/>
                  <a:pt x="3182692" y="0"/>
                </a:cubicBezTo>
                <a:cubicBezTo>
                  <a:pt x="3181983" y="8157"/>
                  <a:pt x="3182279" y="12125"/>
                  <a:pt x="3182692" y="18288"/>
                </a:cubicBezTo>
                <a:cubicBezTo>
                  <a:pt x="2998421" y="21742"/>
                  <a:pt x="2675038" y="19014"/>
                  <a:pt x="2482500" y="18288"/>
                </a:cubicBezTo>
                <a:cubicBezTo>
                  <a:pt x="2289962" y="17562"/>
                  <a:pt x="1930644" y="6834"/>
                  <a:pt x="1782308" y="18288"/>
                </a:cubicBezTo>
                <a:cubicBezTo>
                  <a:pt x="1633972" y="29742"/>
                  <a:pt x="1287388" y="-1992"/>
                  <a:pt x="1145769" y="18288"/>
                </a:cubicBezTo>
                <a:cubicBezTo>
                  <a:pt x="1004150" y="38568"/>
                  <a:pt x="256377" y="-37438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182692" h="18288" stroke="0" extrusionOk="0">
                <a:moveTo>
                  <a:pt x="0" y="0"/>
                </a:moveTo>
                <a:cubicBezTo>
                  <a:pt x="283446" y="18201"/>
                  <a:pt x="432812" y="7290"/>
                  <a:pt x="604711" y="0"/>
                </a:cubicBezTo>
                <a:cubicBezTo>
                  <a:pt x="776610" y="-7290"/>
                  <a:pt x="982253" y="15478"/>
                  <a:pt x="1145769" y="0"/>
                </a:cubicBezTo>
                <a:cubicBezTo>
                  <a:pt x="1309285" y="-15478"/>
                  <a:pt x="1514247" y="-25520"/>
                  <a:pt x="1845961" y="0"/>
                </a:cubicBezTo>
                <a:cubicBezTo>
                  <a:pt x="2177675" y="25520"/>
                  <a:pt x="2297588" y="16646"/>
                  <a:pt x="2450673" y="0"/>
                </a:cubicBezTo>
                <a:cubicBezTo>
                  <a:pt x="2603758" y="-16646"/>
                  <a:pt x="3023048" y="-21196"/>
                  <a:pt x="3182692" y="0"/>
                </a:cubicBezTo>
                <a:cubicBezTo>
                  <a:pt x="3182428" y="4493"/>
                  <a:pt x="3183076" y="9472"/>
                  <a:pt x="3182692" y="18288"/>
                </a:cubicBezTo>
                <a:cubicBezTo>
                  <a:pt x="3039109" y="-12701"/>
                  <a:pt x="2823860" y="13848"/>
                  <a:pt x="2546154" y="18288"/>
                </a:cubicBezTo>
                <a:cubicBezTo>
                  <a:pt x="2268448" y="22728"/>
                  <a:pt x="2098674" y="5291"/>
                  <a:pt x="1845961" y="18288"/>
                </a:cubicBezTo>
                <a:cubicBezTo>
                  <a:pt x="1593248" y="31285"/>
                  <a:pt x="1456743" y="27560"/>
                  <a:pt x="1304904" y="18288"/>
                </a:cubicBezTo>
                <a:cubicBezTo>
                  <a:pt x="1153065" y="9016"/>
                  <a:pt x="947204" y="11126"/>
                  <a:pt x="668365" y="18288"/>
                </a:cubicBezTo>
                <a:cubicBezTo>
                  <a:pt x="389526" y="25450"/>
                  <a:pt x="288244" y="-4628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97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Spørgsmål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Hvorfor er ulykkesforebyggelse en vigtig del af chaufførens ansvar?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Spørgsmål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Nævn to typiske arbejdsulykker i transportbranchen.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dirty="0" err="1"/>
              <a:t>Ulykkesforebyggelse</a:t>
            </a:r>
            <a:r>
              <a:rPr dirty="0"/>
              <a:t> – </a:t>
            </a:r>
            <a:r>
              <a:rPr dirty="0" err="1"/>
              <a:t>Chaufførens</a:t>
            </a:r>
            <a:r>
              <a:rPr dirty="0"/>
              <a:t> </a:t>
            </a:r>
            <a:r>
              <a:rPr dirty="0" err="1"/>
              <a:t>ansvar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En del </a:t>
            </a:r>
            <a:r>
              <a:rPr dirty="0" err="1"/>
              <a:t>af</a:t>
            </a:r>
            <a:r>
              <a:rPr dirty="0"/>
              <a:t> det </a:t>
            </a:r>
            <a:r>
              <a:rPr dirty="0" err="1"/>
              <a:t>professionelle</a:t>
            </a:r>
            <a:r>
              <a:rPr dirty="0"/>
              <a:t> </a:t>
            </a:r>
            <a:r>
              <a:rPr dirty="0" err="1"/>
              <a:t>ansvar</a:t>
            </a:r>
            <a:endParaRPr dirty="0"/>
          </a:p>
          <a:p>
            <a:r>
              <a:rPr dirty="0" err="1"/>
              <a:t>Forebyggelse</a:t>
            </a:r>
            <a:r>
              <a:rPr dirty="0"/>
              <a:t> = </a:t>
            </a:r>
            <a:r>
              <a:rPr dirty="0" err="1"/>
              <a:t>sikkerhed</a:t>
            </a:r>
            <a:r>
              <a:rPr dirty="0"/>
              <a:t> + </a:t>
            </a:r>
            <a:r>
              <a:rPr dirty="0" err="1"/>
              <a:t>økonomi</a:t>
            </a:r>
            <a:r>
              <a:rPr dirty="0"/>
              <a:t> + </a:t>
            </a:r>
            <a:r>
              <a:rPr dirty="0" err="1"/>
              <a:t>trivsel</a:t>
            </a:r>
            <a:endParaRPr dirty="0"/>
          </a:p>
          <a:p>
            <a:r>
              <a:rPr dirty="0" err="1"/>
              <a:t>Små</a:t>
            </a:r>
            <a:r>
              <a:rPr dirty="0"/>
              <a:t> </a:t>
            </a:r>
            <a:r>
              <a:rPr dirty="0" err="1"/>
              <a:t>ændringer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adfærd</a:t>
            </a:r>
            <a:r>
              <a:rPr dirty="0"/>
              <a:t> </a:t>
            </a:r>
            <a:r>
              <a:rPr dirty="0" err="1"/>
              <a:t>kan</a:t>
            </a:r>
            <a:r>
              <a:rPr dirty="0"/>
              <a:t> </a:t>
            </a:r>
            <a:r>
              <a:rPr dirty="0" err="1"/>
              <a:t>redde</a:t>
            </a:r>
            <a:r>
              <a:rPr dirty="0"/>
              <a:t> liv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Spørgsmål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Hvilke typer færdselsulykker er tunge køretøjer ofte involveret i?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Spørgsmål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Hvordan kan højresvingsulykker forebygges?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Spørgsmål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Hvad kan en APV bruges til i en transportvirksomhed?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Spørgsmål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Hvilke menneskelige konsekvenser kan en arbejdsulykke have?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Spørgsmål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Hvilke materielle konsekvenser kan en trafikulykke medføre?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Spørgsmål 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Hvorfor er det vigtigt at analysere ulykkesstatistikker?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Spørgsmål 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Hvad er chaufførens rolle i at skabe en sikkerhedskultur?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Spørgsmål 10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Hvordan kan små ændringer i adfærd reducere risikoen for ulykker?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72F012-2B0B-BA97-398A-2F52CA055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8C675C1-96FB-E7CF-0DD5-79CE1D6728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C93B1E-26C4-9F72-68A1-14A869B754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73321" y="640080"/>
            <a:ext cx="4688333" cy="3566160"/>
          </a:xfrm>
        </p:spPr>
        <p:txBody>
          <a:bodyPr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da-DK" sz="3600" dirty="0"/>
              <a:t>Quiz – Forebyggelse af fysiske risici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9F728C-F02A-2F75-8E7C-01DD30652E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73320" y="4636008"/>
            <a:ext cx="4688333" cy="1572768"/>
          </a:xfrm>
        </p:spPr>
        <p:txBody>
          <a:bodyPr>
            <a:normAutofit/>
          </a:bodyPr>
          <a:lstStyle/>
          <a:p>
            <a:pPr algn="l"/>
            <a:r>
              <a:rPr dirty="0"/>
              <a:t>10 </a:t>
            </a:r>
            <a:r>
              <a:rPr dirty="0" err="1"/>
              <a:t>spørgsmål</a:t>
            </a:r>
            <a:r>
              <a:rPr dirty="0"/>
              <a:t> </a:t>
            </a:r>
            <a:r>
              <a:rPr dirty="0" err="1"/>
              <a:t>til</a:t>
            </a:r>
            <a:r>
              <a:rPr dirty="0"/>
              <a:t> repetition </a:t>
            </a:r>
            <a:r>
              <a:rPr dirty="0" err="1"/>
              <a:t>og</a:t>
            </a:r>
            <a:r>
              <a:rPr dirty="0"/>
              <a:t> test </a:t>
            </a:r>
            <a:r>
              <a:rPr dirty="0" err="1"/>
              <a:t>af</a:t>
            </a:r>
            <a:r>
              <a:rPr dirty="0"/>
              <a:t> </a:t>
            </a:r>
            <a:r>
              <a:rPr dirty="0" err="1"/>
              <a:t>forståelse</a:t>
            </a:r>
            <a:endParaRPr lang="da-DK" dirty="0"/>
          </a:p>
        </p:txBody>
      </p:sp>
      <p:pic>
        <p:nvPicPr>
          <p:cNvPr id="5" name="Picture 4" descr="Nærbillede af hinkerude på fortov">
            <a:extLst>
              <a:ext uri="{FF2B5EF4-FFF2-40B4-BE49-F238E27FC236}">
                <a16:creationId xmlns:a16="http://schemas.microsoft.com/office/drawing/2014/main" id="{BD2C75B9-0342-D38A-B554-85D99107DA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719" r="32283" b="-1"/>
          <a:stretch>
            <a:fillRect/>
          </a:stretch>
        </p:blipFill>
        <p:spPr>
          <a:xfrm>
            <a:off x="20" y="10"/>
            <a:ext cx="3492988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A2CD8945-6D9F-177A-D38F-8FD4DC9BBD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646" y="4409267"/>
            <a:ext cx="3182692" cy="18288"/>
          </a:xfrm>
          <a:custGeom>
            <a:avLst/>
            <a:gdLst>
              <a:gd name="connsiteX0" fmla="*/ 0 w 3182692"/>
              <a:gd name="connsiteY0" fmla="*/ 0 h 18288"/>
              <a:gd name="connsiteX1" fmla="*/ 604711 w 3182692"/>
              <a:gd name="connsiteY1" fmla="*/ 0 h 18288"/>
              <a:gd name="connsiteX2" fmla="*/ 1241250 w 3182692"/>
              <a:gd name="connsiteY2" fmla="*/ 0 h 18288"/>
              <a:gd name="connsiteX3" fmla="*/ 1909615 w 3182692"/>
              <a:gd name="connsiteY3" fmla="*/ 0 h 18288"/>
              <a:gd name="connsiteX4" fmla="*/ 2577981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482500 w 3182692"/>
              <a:gd name="connsiteY7" fmla="*/ 18288 h 18288"/>
              <a:gd name="connsiteX8" fmla="*/ 1782308 w 3182692"/>
              <a:gd name="connsiteY8" fmla="*/ 18288 h 18288"/>
              <a:gd name="connsiteX9" fmla="*/ 1145769 w 3182692"/>
              <a:gd name="connsiteY9" fmla="*/ 18288 h 18288"/>
              <a:gd name="connsiteX10" fmla="*/ 0 w 3182692"/>
              <a:gd name="connsiteY10" fmla="*/ 18288 h 18288"/>
              <a:gd name="connsiteX11" fmla="*/ 0 w 3182692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82692" h="18288" fill="none" extrusionOk="0">
                <a:moveTo>
                  <a:pt x="0" y="0"/>
                </a:moveTo>
                <a:cubicBezTo>
                  <a:pt x="126686" y="-21366"/>
                  <a:pt x="467788" y="9025"/>
                  <a:pt x="604711" y="0"/>
                </a:cubicBezTo>
                <a:cubicBezTo>
                  <a:pt x="741634" y="-9025"/>
                  <a:pt x="1061620" y="6814"/>
                  <a:pt x="1241250" y="0"/>
                </a:cubicBezTo>
                <a:cubicBezTo>
                  <a:pt x="1420880" y="-6814"/>
                  <a:pt x="1713773" y="13383"/>
                  <a:pt x="1909615" y="0"/>
                </a:cubicBezTo>
                <a:cubicBezTo>
                  <a:pt x="2105457" y="-13383"/>
                  <a:pt x="2257256" y="13567"/>
                  <a:pt x="2577981" y="0"/>
                </a:cubicBezTo>
                <a:cubicBezTo>
                  <a:pt x="2898706" y="-13567"/>
                  <a:pt x="3026063" y="6328"/>
                  <a:pt x="3182692" y="0"/>
                </a:cubicBezTo>
                <a:cubicBezTo>
                  <a:pt x="3181983" y="8157"/>
                  <a:pt x="3182279" y="12125"/>
                  <a:pt x="3182692" y="18288"/>
                </a:cubicBezTo>
                <a:cubicBezTo>
                  <a:pt x="2998421" y="21742"/>
                  <a:pt x="2675038" y="19014"/>
                  <a:pt x="2482500" y="18288"/>
                </a:cubicBezTo>
                <a:cubicBezTo>
                  <a:pt x="2289962" y="17562"/>
                  <a:pt x="1930644" y="6834"/>
                  <a:pt x="1782308" y="18288"/>
                </a:cubicBezTo>
                <a:cubicBezTo>
                  <a:pt x="1633972" y="29742"/>
                  <a:pt x="1287388" y="-1992"/>
                  <a:pt x="1145769" y="18288"/>
                </a:cubicBezTo>
                <a:cubicBezTo>
                  <a:pt x="1004150" y="38568"/>
                  <a:pt x="256377" y="-37438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182692" h="18288" stroke="0" extrusionOk="0">
                <a:moveTo>
                  <a:pt x="0" y="0"/>
                </a:moveTo>
                <a:cubicBezTo>
                  <a:pt x="283446" y="18201"/>
                  <a:pt x="432812" y="7290"/>
                  <a:pt x="604711" y="0"/>
                </a:cubicBezTo>
                <a:cubicBezTo>
                  <a:pt x="776610" y="-7290"/>
                  <a:pt x="982253" y="15478"/>
                  <a:pt x="1145769" y="0"/>
                </a:cubicBezTo>
                <a:cubicBezTo>
                  <a:pt x="1309285" y="-15478"/>
                  <a:pt x="1514247" y="-25520"/>
                  <a:pt x="1845961" y="0"/>
                </a:cubicBezTo>
                <a:cubicBezTo>
                  <a:pt x="2177675" y="25520"/>
                  <a:pt x="2297588" y="16646"/>
                  <a:pt x="2450673" y="0"/>
                </a:cubicBezTo>
                <a:cubicBezTo>
                  <a:pt x="2603758" y="-16646"/>
                  <a:pt x="3023048" y="-21196"/>
                  <a:pt x="3182692" y="0"/>
                </a:cubicBezTo>
                <a:cubicBezTo>
                  <a:pt x="3182428" y="4493"/>
                  <a:pt x="3183076" y="9472"/>
                  <a:pt x="3182692" y="18288"/>
                </a:cubicBezTo>
                <a:cubicBezTo>
                  <a:pt x="3039109" y="-12701"/>
                  <a:pt x="2823860" y="13848"/>
                  <a:pt x="2546154" y="18288"/>
                </a:cubicBezTo>
                <a:cubicBezTo>
                  <a:pt x="2268448" y="22728"/>
                  <a:pt x="2098674" y="5291"/>
                  <a:pt x="1845961" y="18288"/>
                </a:cubicBezTo>
                <a:cubicBezTo>
                  <a:pt x="1593248" y="31285"/>
                  <a:pt x="1456743" y="27560"/>
                  <a:pt x="1304904" y="18288"/>
                </a:cubicBezTo>
                <a:cubicBezTo>
                  <a:pt x="1153065" y="9016"/>
                  <a:pt x="947204" y="11126"/>
                  <a:pt x="668365" y="18288"/>
                </a:cubicBezTo>
                <a:cubicBezTo>
                  <a:pt x="389526" y="25450"/>
                  <a:pt x="288244" y="-4628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2377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Spørgsmål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Hvad betyder ergonomi?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Typiske arbejdsulykker i transport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Faldulykker ved på- og aflæsning</a:t>
            </a:r>
          </a:p>
          <a:p>
            <a:r>
              <a:t>Klemskader under lastning</a:t>
            </a:r>
          </a:p>
          <a:p>
            <a:r>
              <a:t>Skader ved brug af surringsudstyr</a:t>
            </a:r>
          </a:p>
          <a:p>
            <a:r>
              <a:t>Ryg- og skulderskader ved tunge løft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Spørgsmål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Nævn to typiske farlige arbejdsstillinger i transportbranchen.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Spørgsmål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Hvordan kan god fysisk kondition hjælpe chaufføren?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Spørgsmål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Hvad er den korrekte løfteteknik?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Spørgsmål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Nævn et hjælpemiddel, der kan bruges ved tunge løft.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Spørgsmål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 err="1"/>
              <a:t>Hvorfor</a:t>
            </a:r>
            <a:r>
              <a:rPr dirty="0"/>
              <a:t> er </a:t>
            </a:r>
            <a:r>
              <a:rPr dirty="0" err="1"/>
              <a:t>personlige</a:t>
            </a:r>
            <a:r>
              <a:rPr dirty="0"/>
              <a:t> </a:t>
            </a:r>
            <a:r>
              <a:rPr dirty="0" err="1"/>
              <a:t>værnemidler</a:t>
            </a:r>
            <a:r>
              <a:rPr dirty="0"/>
              <a:t> </a:t>
            </a:r>
            <a:r>
              <a:rPr dirty="0" err="1"/>
              <a:t>vigtige</a:t>
            </a:r>
            <a:r>
              <a:rPr dirty="0"/>
              <a:t>?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Spørgsmål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Nævn to eksempler på personlige værnemidler, som en chauffør kan bruge.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Spørgsmål 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Hvilke risici kan opstå, hvis man løfter tunge kasser alene uden hjælpemidler?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Spørgsmål 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Hvad kan der ske, hvis en chauffør udfører gentagne bevægelser over længere tid?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Spørgsmål 10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Nævn en god vane, der kan hjælpe med at forebygge skader i chaufførens arbejde.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4DF43F-AAC1-AE04-0AAE-6430D4678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100B56F-A6A4-87D2-E7CE-CE8E7FC071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E1EAD2-4590-7671-D9AD-56144EC637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73321" y="640080"/>
            <a:ext cx="4688333" cy="3566160"/>
          </a:xfrm>
        </p:spPr>
        <p:txBody>
          <a:bodyPr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da-DK" sz="3600" dirty="0"/>
              <a:t>Quiz – Fysisk og psykisk egnethed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5B3B18-3A0D-D009-5136-D6C2B8CBEF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73320" y="4636008"/>
            <a:ext cx="4688333" cy="1572768"/>
          </a:xfrm>
        </p:spPr>
        <p:txBody>
          <a:bodyPr>
            <a:normAutofit/>
          </a:bodyPr>
          <a:lstStyle/>
          <a:p>
            <a:pPr algn="l"/>
            <a:r>
              <a:rPr dirty="0"/>
              <a:t>10 </a:t>
            </a:r>
            <a:r>
              <a:rPr dirty="0" err="1"/>
              <a:t>spørgsmål</a:t>
            </a:r>
            <a:r>
              <a:rPr dirty="0"/>
              <a:t> </a:t>
            </a:r>
            <a:r>
              <a:rPr dirty="0" err="1"/>
              <a:t>til</a:t>
            </a:r>
            <a:r>
              <a:rPr dirty="0"/>
              <a:t> repetition </a:t>
            </a:r>
            <a:r>
              <a:rPr dirty="0" err="1"/>
              <a:t>og</a:t>
            </a:r>
            <a:r>
              <a:rPr dirty="0"/>
              <a:t> test </a:t>
            </a:r>
            <a:r>
              <a:rPr dirty="0" err="1"/>
              <a:t>af</a:t>
            </a:r>
            <a:r>
              <a:rPr dirty="0"/>
              <a:t> </a:t>
            </a:r>
            <a:r>
              <a:rPr dirty="0" err="1"/>
              <a:t>forståelse</a:t>
            </a:r>
            <a:endParaRPr lang="da-DK" dirty="0"/>
          </a:p>
        </p:txBody>
      </p:sp>
      <p:pic>
        <p:nvPicPr>
          <p:cNvPr id="5" name="Picture 4" descr="Nærbillede af hinkerude på fortov">
            <a:extLst>
              <a:ext uri="{FF2B5EF4-FFF2-40B4-BE49-F238E27FC236}">
                <a16:creationId xmlns:a16="http://schemas.microsoft.com/office/drawing/2014/main" id="{A72D36B1-F7D5-AFC4-9C3B-65457EC126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719" r="32283" b="-1"/>
          <a:stretch>
            <a:fillRect/>
          </a:stretch>
        </p:blipFill>
        <p:spPr>
          <a:xfrm>
            <a:off x="20" y="10"/>
            <a:ext cx="3492988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CC7D0CE6-D5B6-E894-3E71-13C0B8944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646" y="4409267"/>
            <a:ext cx="3182692" cy="18288"/>
          </a:xfrm>
          <a:custGeom>
            <a:avLst/>
            <a:gdLst>
              <a:gd name="connsiteX0" fmla="*/ 0 w 3182692"/>
              <a:gd name="connsiteY0" fmla="*/ 0 h 18288"/>
              <a:gd name="connsiteX1" fmla="*/ 604711 w 3182692"/>
              <a:gd name="connsiteY1" fmla="*/ 0 h 18288"/>
              <a:gd name="connsiteX2" fmla="*/ 1241250 w 3182692"/>
              <a:gd name="connsiteY2" fmla="*/ 0 h 18288"/>
              <a:gd name="connsiteX3" fmla="*/ 1909615 w 3182692"/>
              <a:gd name="connsiteY3" fmla="*/ 0 h 18288"/>
              <a:gd name="connsiteX4" fmla="*/ 2577981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482500 w 3182692"/>
              <a:gd name="connsiteY7" fmla="*/ 18288 h 18288"/>
              <a:gd name="connsiteX8" fmla="*/ 1782308 w 3182692"/>
              <a:gd name="connsiteY8" fmla="*/ 18288 h 18288"/>
              <a:gd name="connsiteX9" fmla="*/ 1145769 w 3182692"/>
              <a:gd name="connsiteY9" fmla="*/ 18288 h 18288"/>
              <a:gd name="connsiteX10" fmla="*/ 0 w 3182692"/>
              <a:gd name="connsiteY10" fmla="*/ 18288 h 18288"/>
              <a:gd name="connsiteX11" fmla="*/ 0 w 3182692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82692" h="18288" fill="none" extrusionOk="0">
                <a:moveTo>
                  <a:pt x="0" y="0"/>
                </a:moveTo>
                <a:cubicBezTo>
                  <a:pt x="126686" y="-21366"/>
                  <a:pt x="467788" y="9025"/>
                  <a:pt x="604711" y="0"/>
                </a:cubicBezTo>
                <a:cubicBezTo>
                  <a:pt x="741634" y="-9025"/>
                  <a:pt x="1061620" y="6814"/>
                  <a:pt x="1241250" y="0"/>
                </a:cubicBezTo>
                <a:cubicBezTo>
                  <a:pt x="1420880" y="-6814"/>
                  <a:pt x="1713773" y="13383"/>
                  <a:pt x="1909615" y="0"/>
                </a:cubicBezTo>
                <a:cubicBezTo>
                  <a:pt x="2105457" y="-13383"/>
                  <a:pt x="2257256" y="13567"/>
                  <a:pt x="2577981" y="0"/>
                </a:cubicBezTo>
                <a:cubicBezTo>
                  <a:pt x="2898706" y="-13567"/>
                  <a:pt x="3026063" y="6328"/>
                  <a:pt x="3182692" y="0"/>
                </a:cubicBezTo>
                <a:cubicBezTo>
                  <a:pt x="3181983" y="8157"/>
                  <a:pt x="3182279" y="12125"/>
                  <a:pt x="3182692" y="18288"/>
                </a:cubicBezTo>
                <a:cubicBezTo>
                  <a:pt x="2998421" y="21742"/>
                  <a:pt x="2675038" y="19014"/>
                  <a:pt x="2482500" y="18288"/>
                </a:cubicBezTo>
                <a:cubicBezTo>
                  <a:pt x="2289962" y="17562"/>
                  <a:pt x="1930644" y="6834"/>
                  <a:pt x="1782308" y="18288"/>
                </a:cubicBezTo>
                <a:cubicBezTo>
                  <a:pt x="1633972" y="29742"/>
                  <a:pt x="1287388" y="-1992"/>
                  <a:pt x="1145769" y="18288"/>
                </a:cubicBezTo>
                <a:cubicBezTo>
                  <a:pt x="1004150" y="38568"/>
                  <a:pt x="256377" y="-37438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182692" h="18288" stroke="0" extrusionOk="0">
                <a:moveTo>
                  <a:pt x="0" y="0"/>
                </a:moveTo>
                <a:cubicBezTo>
                  <a:pt x="283446" y="18201"/>
                  <a:pt x="432812" y="7290"/>
                  <a:pt x="604711" y="0"/>
                </a:cubicBezTo>
                <a:cubicBezTo>
                  <a:pt x="776610" y="-7290"/>
                  <a:pt x="982253" y="15478"/>
                  <a:pt x="1145769" y="0"/>
                </a:cubicBezTo>
                <a:cubicBezTo>
                  <a:pt x="1309285" y="-15478"/>
                  <a:pt x="1514247" y="-25520"/>
                  <a:pt x="1845961" y="0"/>
                </a:cubicBezTo>
                <a:cubicBezTo>
                  <a:pt x="2177675" y="25520"/>
                  <a:pt x="2297588" y="16646"/>
                  <a:pt x="2450673" y="0"/>
                </a:cubicBezTo>
                <a:cubicBezTo>
                  <a:pt x="2603758" y="-16646"/>
                  <a:pt x="3023048" y="-21196"/>
                  <a:pt x="3182692" y="0"/>
                </a:cubicBezTo>
                <a:cubicBezTo>
                  <a:pt x="3182428" y="4493"/>
                  <a:pt x="3183076" y="9472"/>
                  <a:pt x="3182692" y="18288"/>
                </a:cubicBezTo>
                <a:cubicBezTo>
                  <a:pt x="3039109" y="-12701"/>
                  <a:pt x="2823860" y="13848"/>
                  <a:pt x="2546154" y="18288"/>
                </a:cubicBezTo>
                <a:cubicBezTo>
                  <a:pt x="2268448" y="22728"/>
                  <a:pt x="2098674" y="5291"/>
                  <a:pt x="1845961" y="18288"/>
                </a:cubicBezTo>
                <a:cubicBezTo>
                  <a:pt x="1593248" y="31285"/>
                  <a:pt x="1456743" y="27560"/>
                  <a:pt x="1304904" y="18288"/>
                </a:cubicBezTo>
                <a:cubicBezTo>
                  <a:pt x="1153065" y="9016"/>
                  <a:pt x="947204" y="11126"/>
                  <a:pt x="668365" y="18288"/>
                </a:cubicBezTo>
                <a:cubicBezTo>
                  <a:pt x="389526" y="25450"/>
                  <a:pt x="288244" y="-4628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52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6F31D10B-4905-8DE7-8CED-E26FF8ECC4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0688" r="297" b="2"/>
          <a:stretch>
            <a:fillRect/>
          </a:stretch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57010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Spørgsmål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Hvorfor har chaufførens sundhed betydning for trafiksikkerheden?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Spørgsmål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Nævn to gode råd til sunde spisevaner for chauffører.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Spørgsmål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Hvilken rolle spiller kulhydrater i kosten?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Spørgsmål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Hvorfor er proteiner vigtige for chaufføren?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Spørgsmål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Hvad er et typisk symptom på træthed bag rattet?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Spørgsmål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Hvordan kan stress påvirke chaufførens kørsel?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Spørgsmål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Nævn en konsekvens af at springe pauser over.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Spørgsmål 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Hvordan kan alkohol påvirke køreevnen?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Spørgsmål 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Hvorfor er balance mellem arbejde og fritid vigtig?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Spørgsmål 10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Nævn en strategi til at forebygge stress i chaufførarbejdet.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t>Færdselsulykker med tunge køretøjer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Højresvingsulykker</a:t>
            </a:r>
          </a:p>
          <a:p>
            <a:r>
              <a:t>Påkørsel bagfra</a:t>
            </a:r>
          </a:p>
          <a:p>
            <a:r>
              <a:t>Ulykker ved vognbaneskift</a:t>
            </a:r>
          </a:p>
          <a:p>
            <a:r>
              <a:t>Ulykker i dårligt vejr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Huse i en underinddeling">
            <a:extLst>
              <a:ext uri="{FF2B5EF4-FFF2-40B4-BE49-F238E27FC236}">
                <a16:creationId xmlns:a16="http://schemas.microsoft.com/office/drawing/2014/main" id="{0921F8CA-0838-5669-EA1E-7D92382943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605" r="8807" b="-1"/>
          <a:stretch>
            <a:fillRect/>
          </a:stretch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>
            <a:normAutofit/>
          </a:bodyPr>
          <a:lstStyle/>
          <a:p>
            <a:r>
              <a:rPr lang="da-DK" sz="3200"/>
              <a:t>Analyse af ulykkesstatistik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34201"/>
            <a:ext cx="2866641" cy="3742762"/>
          </a:xfrm>
        </p:spPr>
        <p:txBody>
          <a:bodyPr>
            <a:normAutofit/>
          </a:bodyPr>
          <a:lstStyle/>
          <a:p>
            <a:r>
              <a:rPr lang="da-DK" sz="2400" dirty="0"/>
              <a:t>Hvor sker de fleste ulykker?</a:t>
            </a:r>
          </a:p>
          <a:p>
            <a:r>
              <a:rPr lang="da-DK" sz="2400" dirty="0"/>
              <a:t>Hvornår sker de (tidspunkt, vejr, trafiksituation)?</a:t>
            </a:r>
          </a:p>
          <a:p>
            <a:r>
              <a:rPr lang="da-DK" sz="2400" dirty="0"/>
              <a:t>Hvem er oftest involveret?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Gruppearbejde – APV skema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Identificér risici i chaufførens hverdag</a:t>
            </a:r>
          </a:p>
          <a:p>
            <a:r>
              <a:t>Udfyld APV-skema i grupper</a:t>
            </a:r>
          </a:p>
          <a:p>
            <a:r>
              <a:t>Kom med forslag til forebyggende tiltag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6624E3CD10854468FCCE94CAABFFAEB" ma:contentTypeVersion="20" ma:contentTypeDescription="Opret et nyt dokument." ma:contentTypeScope="" ma:versionID="7c3ddf537af1a0519b2e07c4694c1aa8">
  <xsd:schema xmlns:xsd="http://www.w3.org/2001/XMLSchema" xmlns:xs="http://www.w3.org/2001/XMLSchema" xmlns:p="http://schemas.microsoft.com/office/2006/metadata/properties" xmlns:ns2="e5a614a0-e390-4758-987e-00508b2d8f32" xmlns:ns3="8e01ca8f-5ef1-4f69-bef7-0923966b1c21" targetNamespace="http://schemas.microsoft.com/office/2006/metadata/properties" ma:root="true" ma:fieldsID="93ae44c31d334598fdeec0aaa330e800" ns2:_="" ns3:_="">
    <xsd:import namespace="e5a614a0-e390-4758-987e-00508b2d8f32"/>
    <xsd:import namespace="8e01ca8f-5ef1-4f69-bef7-0923966b1c2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Dato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a614a0-e390-4758-987e-00508b2d8f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Dato" ma:index="12" nillable="true" ma:displayName="Dato" ma:format="DateOnly" ma:internalName="Dato">
      <xsd:simpleType>
        <xsd:restriction base="dms:DateTime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Billedmærker" ma:readOnly="false" ma:fieldId="{5cf76f15-5ced-4ddc-b409-7134ff3c332f}" ma:taxonomyMulti="true" ma:sspId="78d8fed3-eade-4d2d-8e51-d1e1973cc8b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01ca8f-5ef1-4f69-bef7-0923966b1c21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022ef22a-6204-49a6-8902-6181c02549c8}" ma:internalName="TaxCatchAll" ma:showField="CatchAllData" ma:web="8e01ca8f-5ef1-4f69-bef7-0923966b1c2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o xmlns="e5a614a0-e390-4758-987e-00508b2d8f32" xsi:nil="true"/>
    <lcf76f155ced4ddcb4097134ff3c332f xmlns="e5a614a0-e390-4758-987e-00508b2d8f32">
      <Terms xmlns="http://schemas.microsoft.com/office/infopath/2007/PartnerControls"/>
    </lcf76f155ced4ddcb4097134ff3c332f>
    <TaxCatchAll xmlns="8e01ca8f-5ef1-4f69-bef7-0923966b1c21" xsi:nil="true"/>
  </documentManagement>
</p:properties>
</file>

<file path=customXml/itemProps1.xml><?xml version="1.0" encoding="utf-8"?>
<ds:datastoreItem xmlns:ds="http://schemas.openxmlformats.org/officeDocument/2006/customXml" ds:itemID="{E3B5F40C-951A-4130-999A-35D6F229FEB1}"/>
</file>

<file path=customXml/itemProps2.xml><?xml version="1.0" encoding="utf-8"?>
<ds:datastoreItem xmlns:ds="http://schemas.openxmlformats.org/officeDocument/2006/customXml" ds:itemID="{4D090DEB-F17D-4BA7-BFD2-9D8D6C1C7147}"/>
</file>

<file path=customXml/itemProps3.xml><?xml version="1.0" encoding="utf-8"?>
<ds:datastoreItem xmlns:ds="http://schemas.openxmlformats.org/officeDocument/2006/customXml" ds:itemID="{9B6401D1-3230-46A2-8BEB-9B84AEEE4B09}"/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2199</Words>
  <Application>Microsoft Office PowerPoint</Application>
  <PresentationFormat>Skærmshow (4:3)</PresentationFormat>
  <Paragraphs>300</Paragraphs>
  <Slides>69</Slides>
  <Notes>56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69</vt:i4>
      </vt:variant>
    </vt:vector>
  </HeadingPairs>
  <TitlesOfParts>
    <vt:vector size="73" baseType="lpstr">
      <vt:lpstr>Aptos</vt:lpstr>
      <vt:lpstr>Arial</vt:lpstr>
      <vt:lpstr>Calibri</vt:lpstr>
      <vt:lpstr>Office Theme</vt:lpstr>
      <vt:lpstr>Uge 6</vt:lpstr>
      <vt:lpstr>Faresituationer i trafikken og arbejdsulykker</vt:lpstr>
      <vt:lpstr>PowerPoint-præsentation</vt:lpstr>
      <vt:lpstr>Ulykkesforebyggelse – Chaufførens ansvar</vt:lpstr>
      <vt:lpstr>Typiske arbejdsulykker i transport</vt:lpstr>
      <vt:lpstr>PowerPoint-præsentation</vt:lpstr>
      <vt:lpstr>Færdselsulykker med tunge køretøjer</vt:lpstr>
      <vt:lpstr>Analyse af ulykkesstatistik</vt:lpstr>
      <vt:lpstr>Gruppearbejde – APV skema</vt:lpstr>
      <vt:lpstr>Gruppearbejde – Cases</vt:lpstr>
      <vt:lpstr>Konsekvenser af ulykker</vt:lpstr>
      <vt:lpstr>Opsamling – anbefalinger</vt:lpstr>
      <vt:lpstr>Arbejdsark til powerpoint</vt:lpstr>
      <vt:lpstr>Forebyggelse af fysiske risici</vt:lpstr>
      <vt:lpstr>Ergonomi og arbejdsmiljø i transportbranchen</vt:lpstr>
      <vt:lpstr>PowerPoint-præsentation</vt:lpstr>
      <vt:lpstr>Farlige arbejdsstillinger og bevægelser</vt:lpstr>
      <vt:lpstr>PowerPoint-præsentation</vt:lpstr>
      <vt:lpstr>Betydningen af fysisk kondition</vt:lpstr>
      <vt:lpstr>Praktiske øvelser – løft og håndtering</vt:lpstr>
      <vt:lpstr>Personlige værnemidler (PPE)</vt:lpstr>
      <vt:lpstr>PowerPoint-præsentation</vt:lpstr>
      <vt:lpstr>Gruppearbejde – Cases</vt:lpstr>
      <vt:lpstr>Opsamling – gode vaner</vt:lpstr>
      <vt:lpstr>Arbejdsark til power point</vt:lpstr>
      <vt:lpstr>Fysisk og psykisk egnethed</vt:lpstr>
      <vt:lpstr>Sundhed, velbefindende og trafiksikkerhed</vt:lpstr>
      <vt:lpstr>Sunde spisevaner</vt:lpstr>
      <vt:lpstr>Kostens sammensætning</vt:lpstr>
      <vt:lpstr>PowerPoint-præsentation</vt:lpstr>
      <vt:lpstr>Gruppe opgave – Den sunde madpakke</vt:lpstr>
      <vt:lpstr>Alkohol, medicin og stoffer</vt:lpstr>
      <vt:lpstr>Træthed og stress</vt:lpstr>
      <vt:lpstr>Gruppearbejde – Cases</vt:lpstr>
      <vt:lpstr>Hvile og balance</vt:lpstr>
      <vt:lpstr>Arbejdsark til power point</vt:lpstr>
      <vt:lpstr>Quiz – Faresituationer i trafikken og arbejdsulykker</vt:lpstr>
      <vt:lpstr>Spørgsmål 1</vt:lpstr>
      <vt:lpstr>Spørgsmål 2</vt:lpstr>
      <vt:lpstr>Spørgsmål 3</vt:lpstr>
      <vt:lpstr>Spørgsmål 4</vt:lpstr>
      <vt:lpstr>Spørgsmål 5</vt:lpstr>
      <vt:lpstr>Spørgsmål 6</vt:lpstr>
      <vt:lpstr>Spørgsmål 7</vt:lpstr>
      <vt:lpstr>Spørgsmål 8</vt:lpstr>
      <vt:lpstr>Spørgsmål 9</vt:lpstr>
      <vt:lpstr>Spørgsmål 10</vt:lpstr>
      <vt:lpstr>Quiz – Forebyggelse af fysiske risici</vt:lpstr>
      <vt:lpstr>Spørgsmål 1</vt:lpstr>
      <vt:lpstr>Spørgsmål 2</vt:lpstr>
      <vt:lpstr>Spørgsmål 3</vt:lpstr>
      <vt:lpstr>Spørgsmål 4</vt:lpstr>
      <vt:lpstr>Spørgsmål 5</vt:lpstr>
      <vt:lpstr>Spørgsmål 6</vt:lpstr>
      <vt:lpstr>Spørgsmål 7</vt:lpstr>
      <vt:lpstr>Spørgsmål 8</vt:lpstr>
      <vt:lpstr>Spørgsmål 9</vt:lpstr>
      <vt:lpstr>Spørgsmål 10</vt:lpstr>
      <vt:lpstr>Quiz – Fysisk og psykisk egnethed</vt:lpstr>
      <vt:lpstr>Spørgsmål 1</vt:lpstr>
      <vt:lpstr>Spørgsmål 2</vt:lpstr>
      <vt:lpstr>Spørgsmål 3</vt:lpstr>
      <vt:lpstr>Spørgsmål 4</vt:lpstr>
      <vt:lpstr>Spørgsmål 5</vt:lpstr>
      <vt:lpstr>Spørgsmål 6</vt:lpstr>
      <vt:lpstr>Spørgsmål 7</vt:lpstr>
      <vt:lpstr>Spørgsmål 8</vt:lpstr>
      <vt:lpstr>Spørgsmål 9</vt:lpstr>
      <vt:lpstr>Spørgsmål 10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Karina Dyring</dc:creator>
  <cp:keywords/>
  <dc:description>generated using python-pptx</dc:description>
  <cp:lastModifiedBy>Karina Dyring</cp:lastModifiedBy>
  <cp:revision>2</cp:revision>
  <dcterms:created xsi:type="dcterms:W3CDTF">2013-01-27T09:14:16Z</dcterms:created>
  <dcterms:modified xsi:type="dcterms:W3CDTF">2025-09-29T07:17:05Z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0x010100D6624E3CD10854468FCCE94CAABFFAEB</vt:lpwstr>
  </property>
</Properties>
</file>